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7" r:id="rId4"/>
    <p:sldId id="258" r:id="rId5"/>
    <p:sldId id="266" r:id="rId6"/>
    <p:sldId id="282" r:id="rId7"/>
    <p:sldId id="281" r:id="rId8"/>
    <p:sldId id="269" r:id="rId9"/>
    <p:sldId id="279" r:id="rId10"/>
    <p:sldId id="260" r:id="rId11"/>
    <p:sldId id="284" r:id="rId12"/>
    <p:sldId id="270" r:id="rId13"/>
    <p:sldId id="271" r:id="rId14"/>
    <p:sldId id="272" r:id="rId15"/>
    <p:sldId id="262" r:id="rId16"/>
    <p:sldId id="265" r:id="rId17"/>
    <p:sldId id="274" r:id="rId18"/>
    <p:sldId id="275" r:id="rId19"/>
    <p:sldId id="263" r:id="rId20"/>
    <p:sldId id="264" r:id="rId21"/>
    <p:sldId id="273" r:id="rId22"/>
    <p:sldId id="285" r:id="rId23"/>
    <p:sldId id="280"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062BA-F395-48D5-8622-F9536628A272}" v="785" dt="2024-11-04T22:20:13.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969" autoAdjust="0"/>
  </p:normalViewPr>
  <p:slideViewPr>
    <p:cSldViewPr snapToGrid="0">
      <p:cViewPr varScale="1">
        <p:scale>
          <a:sx n="69" d="100"/>
          <a:sy n="69" d="100"/>
        </p:scale>
        <p:origin x="780" y="6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reen Kaur" userId="d30b4177-6d14-4de3-8008-87d1d8a33ad7" providerId="ADAL" clId="{0A0062BA-F395-48D5-8622-F9536628A272}"/>
    <pc:docChg chg="undo redo custSel addSld delSld modSld sldOrd">
      <pc:chgData name="Amreen Kaur" userId="d30b4177-6d14-4de3-8008-87d1d8a33ad7" providerId="ADAL" clId="{0A0062BA-F395-48D5-8622-F9536628A272}" dt="2024-11-07T13:36:34.007" v="12228" actId="20577"/>
      <pc:docMkLst>
        <pc:docMk/>
      </pc:docMkLst>
      <pc:sldChg chg="addSp modSp mod">
        <pc:chgData name="Amreen Kaur" userId="d30b4177-6d14-4de3-8008-87d1d8a33ad7" providerId="ADAL" clId="{0A0062BA-F395-48D5-8622-F9536628A272}" dt="2024-11-04T14:57:26.013" v="8874" actId="27636"/>
        <pc:sldMkLst>
          <pc:docMk/>
          <pc:sldMk cId="3415480627" sldId="256"/>
        </pc:sldMkLst>
        <pc:spChg chg="mod">
          <ac:chgData name="Amreen Kaur" userId="d30b4177-6d14-4de3-8008-87d1d8a33ad7" providerId="ADAL" clId="{0A0062BA-F395-48D5-8622-F9536628A272}" dt="2024-11-03T13:46:55.551" v="4148" actId="20577"/>
          <ac:spMkLst>
            <pc:docMk/>
            <pc:sldMk cId="3415480627" sldId="256"/>
            <ac:spMk id="2" creationId="{4AC57F3F-F160-4F64-BD73-1A6867D665E5}"/>
          </ac:spMkLst>
        </pc:spChg>
        <pc:spChg chg="mod">
          <ac:chgData name="Amreen Kaur" userId="d30b4177-6d14-4de3-8008-87d1d8a33ad7" providerId="ADAL" clId="{0A0062BA-F395-48D5-8622-F9536628A272}" dt="2024-11-03T17:07:31.532" v="8501" actId="113"/>
          <ac:spMkLst>
            <pc:docMk/>
            <pc:sldMk cId="3415480627" sldId="256"/>
            <ac:spMk id="3" creationId="{FA1B6E8D-2C4B-4EB9-9803-1FB2D5D79C51}"/>
          </ac:spMkLst>
        </pc:spChg>
        <pc:picChg chg="add mod">
          <ac:chgData name="Amreen Kaur" userId="d30b4177-6d14-4de3-8008-87d1d8a33ad7" providerId="ADAL" clId="{0A0062BA-F395-48D5-8622-F9536628A272}" dt="2024-11-03T17:07:09.748" v="8490" actId="1076"/>
          <ac:picMkLst>
            <pc:docMk/>
            <pc:sldMk cId="3415480627" sldId="256"/>
            <ac:picMk id="1026" creationId="{8730D967-1823-F9E2-EAEE-E0C9C5672CEE}"/>
          </ac:picMkLst>
        </pc:picChg>
        <pc:picChg chg="add mod">
          <ac:chgData name="Amreen Kaur" userId="d30b4177-6d14-4de3-8008-87d1d8a33ad7" providerId="ADAL" clId="{0A0062BA-F395-48D5-8622-F9536628A272}" dt="2024-11-03T17:07:10.989" v="8491" actId="1076"/>
          <ac:picMkLst>
            <pc:docMk/>
            <pc:sldMk cId="3415480627" sldId="256"/>
            <ac:picMk id="1028" creationId="{61BD0781-A4C0-312C-3EFD-62C90CE5059D}"/>
          </ac:picMkLst>
        </pc:picChg>
        <pc:picChg chg="add mod">
          <ac:chgData name="Amreen Kaur" userId="d30b4177-6d14-4de3-8008-87d1d8a33ad7" providerId="ADAL" clId="{0A0062BA-F395-48D5-8622-F9536628A272}" dt="2024-11-04T14:57:26.013" v="8874" actId="27636"/>
          <ac:picMkLst>
            <pc:docMk/>
            <pc:sldMk cId="3415480627" sldId="256"/>
            <ac:picMk id="1030" creationId="{550A583E-2B0A-5F43-0644-BBEE553FD629}"/>
          </ac:picMkLst>
        </pc:picChg>
        <pc:picChg chg="add mod">
          <ac:chgData name="Amreen Kaur" userId="d30b4177-6d14-4de3-8008-87d1d8a33ad7" providerId="ADAL" clId="{0A0062BA-F395-48D5-8622-F9536628A272}" dt="2024-11-03T17:07:12.752" v="8492" actId="1076"/>
          <ac:picMkLst>
            <pc:docMk/>
            <pc:sldMk cId="3415480627" sldId="256"/>
            <ac:picMk id="1032" creationId="{DFA5490D-0F2D-0790-4B20-54C277156869}"/>
          </ac:picMkLst>
        </pc:picChg>
      </pc:sldChg>
      <pc:sldChg chg="addSp delSp modSp mod">
        <pc:chgData name="Amreen Kaur" userId="d30b4177-6d14-4de3-8008-87d1d8a33ad7" providerId="ADAL" clId="{0A0062BA-F395-48D5-8622-F9536628A272}" dt="2024-11-03T14:48:42.017" v="4370" actId="26606"/>
        <pc:sldMkLst>
          <pc:docMk/>
          <pc:sldMk cId="2150736900" sldId="257"/>
        </pc:sldMkLst>
        <pc:spChg chg="mod">
          <ac:chgData name="Amreen Kaur" userId="d30b4177-6d14-4de3-8008-87d1d8a33ad7" providerId="ADAL" clId="{0A0062BA-F395-48D5-8622-F9536628A272}" dt="2024-11-03T14:48:42.017" v="4370" actId="26606"/>
          <ac:spMkLst>
            <pc:docMk/>
            <pc:sldMk cId="2150736900" sldId="257"/>
            <ac:spMk id="2" creationId="{6010F6EA-C07D-8EC0-97FE-0A54DCBD66DD}"/>
          </ac:spMkLst>
        </pc:spChg>
        <pc:spChg chg="del mod">
          <ac:chgData name="Amreen Kaur" userId="d30b4177-6d14-4de3-8008-87d1d8a33ad7" providerId="ADAL" clId="{0A0062BA-F395-48D5-8622-F9536628A272}" dt="2024-11-03T14:48:42.017" v="4370" actId="26606"/>
          <ac:spMkLst>
            <pc:docMk/>
            <pc:sldMk cId="2150736900" sldId="257"/>
            <ac:spMk id="3" creationId="{8BA0D2B8-5FBF-8E10-DBE6-D1DB29CA3D42}"/>
          </ac:spMkLst>
        </pc:spChg>
        <pc:graphicFrameChg chg="add">
          <ac:chgData name="Amreen Kaur" userId="d30b4177-6d14-4de3-8008-87d1d8a33ad7" providerId="ADAL" clId="{0A0062BA-F395-48D5-8622-F9536628A272}" dt="2024-11-03T14:48:42.017" v="4370" actId="26606"/>
          <ac:graphicFrameMkLst>
            <pc:docMk/>
            <pc:sldMk cId="2150736900" sldId="257"/>
            <ac:graphicFrameMk id="5" creationId="{B600496C-4A9A-C1EE-CB77-BA443463F305}"/>
          </ac:graphicFrameMkLst>
        </pc:graphicFrameChg>
      </pc:sldChg>
      <pc:sldChg chg="modSp mod">
        <pc:chgData name="Amreen Kaur" userId="d30b4177-6d14-4de3-8008-87d1d8a33ad7" providerId="ADAL" clId="{0A0062BA-F395-48D5-8622-F9536628A272}" dt="2024-11-07T13:36:34.007" v="12228" actId="20577"/>
        <pc:sldMkLst>
          <pc:docMk/>
          <pc:sldMk cId="3361848584" sldId="258"/>
        </pc:sldMkLst>
        <pc:spChg chg="mod">
          <ac:chgData name="Amreen Kaur" userId="d30b4177-6d14-4de3-8008-87d1d8a33ad7" providerId="ADAL" clId="{0A0062BA-F395-48D5-8622-F9536628A272}" dt="2024-11-07T13:36:34.007" v="12228" actId="20577"/>
          <ac:spMkLst>
            <pc:docMk/>
            <pc:sldMk cId="3361848584" sldId="258"/>
            <ac:spMk id="3" creationId="{941F24F9-1524-BC47-3D8C-0E8A8939A0D1}"/>
          </ac:spMkLst>
        </pc:spChg>
      </pc:sldChg>
      <pc:sldChg chg="addSp modSp del mod modClrScheme chgLayout modNotesTx">
        <pc:chgData name="Amreen Kaur" userId="d30b4177-6d14-4de3-8008-87d1d8a33ad7" providerId="ADAL" clId="{0A0062BA-F395-48D5-8622-F9536628A272}" dt="2024-11-05T13:08:53.565" v="12037" actId="47"/>
        <pc:sldMkLst>
          <pc:docMk/>
          <pc:sldMk cId="579598423" sldId="259"/>
        </pc:sldMkLst>
        <pc:spChg chg="mod">
          <ac:chgData name="Amreen Kaur" userId="d30b4177-6d14-4de3-8008-87d1d8a33ad7" providerId="ADAL" clId="{0A0062BA-F395-48D5-8622-F9536628A272}" dt="2024-11-03T15:52:00.193" v="6525" actId="14100"/>
          <ac:spMkLst>
            <pc:docMk/>
            <pc:sldMk cId="579598423" sldId="259"/>
            <ac:spMk id="2" creationId="{BE8F46A0-7455-0E9F-5E40-4F5284C7CB4C}"/>
          </ac:spMkLst>
        </pc:spChg>
        <pc:spChg chg="mod ord">
          <ac:chgData name="Amreen Kaur" userId="d30b4177-6d14-4de3-8008-87d1d8a33ad7" providerId="ADAL" clId="{0A0062BA-F395-48D5-8622-F9536628A272}" dt="2024-11-03T16:26:35.509" v="7675" actId="20577"/>
          <ac:spMkLst>
            <pc:docMk/>
            <pc:sldMk cId="579598423" sldId="259"/>
            <ac:spMk id="3" creationId="{3A2556F0-E67C-EAB8-59D6-BB2CFAA79848}"/>
          </ac:spMkLst>
        </pc:spChg>
        <pc:picChg chg="add mod">
          <ac:chgData name="Amreen Kaur" userId="d30b4177-6d14-4de3-8008-87d1d8a33ad7" providerId="ADAL" clId="{0A0062BA-F395-48D5-8622-F9536628A272}" dt="2024-11-03T15:36:11.804" v="5584" actId="1076"/>
          <ac:picMkLst>
            <pc:docMk/>
            <pc:sldMk cId="579598423" sldId="259"/>
            <ac:picMk id="8194" creationId="{1B51F8EF-93C2-F4A3-1ECD-E92738511DED}"/>
          </ac:picMkLst>
        </pc:picChg>
      </pc:sldChg>
      <pc:sldChg chg="addSp delSp modSp new mod ord modClrScheme chgLayout modNotesTx">
        <pc:chgData name="Amreen Kaur" userId="d30b4177-6d14-4de3-8008-87d1d8a33ad7" providerId="ADAL" clId="{0A0062BA-F395-48D5-8622-F9536628A272}" dt="2024-11-04T21:36:47.824" v="9716" actId="5793"/>
        <pc:sldMkLst>
          <pc:docMk/>
          <pc:sldMk cId="1214128336" sldId="260"/>
        </pc:sldMkLst>
        <pc:spChg chg="del">
          <ac:chgData name="Amreen Kaur" userId="d30b4177-6d14-4de3-8008-87d1d8a33ad7" providerId="ADAL" clId="{0A0062BA-F395-48D5-8622-F9536628A272}" dt="2024-11-03T14:55:59.200" v="4534" actId="26606"/>
          <ac:spMkLst>
            <pc:docMk/>
            <pc:sldMk cId="1214128336" sldId="260"/>
            <ac:spMk id="2" creationId="{B20A2167-1778-B4AD-512C-34C77F1953D4}"/>
          </ac:spMkLst>
        </pc:spChg>
        <pc:spChg chg="mod ord">
          <ac:chgData name="Amreen Kaur" userId="d30b4177-6d14-4de3-8008-87d1d8a33ad7" providerId="ADAL" clId="{0A0062BA-F395-48D5-8622-F9536628A272}" dt="2024-11-03T16:51:26.801" v="8215" actId="20577"/>
          <ac:spMkLst>
            <pc:docMk/>
            <pc:sldMk cId="1214128336" sldId="260"/>
            <ac:spMk id="3" creationId="{DAFE6380-A0B2-AC78-3A4B-91C424075F12}"/>
          </ac:spMkLst>
        </pc:spChg>
        <pc:spChg chg="add del mod">
          <ac:chgData name="Amreen Kaur" userId="d30b4177-6d14-4de3-8008-87d1d8a33ad7" providerId="ADAL" clId="{0A0062BA-F395-48D5-8622-F9536628A272}" dt="2024-11-03T14:58:01.108" v="4646" actId="26606"/>
          <ac:spMkLst>
            <pc:docMk/>
            <pc:sldMk cId="1214128336" sldId="260"/>
            <ac:spMk id="7175" creationId="{B60847E7-D79C-0A8B-9096-CC188F7976DC}"/>
          </ac:spMkLst>
        </pc:spChg>
        <pc:spChg chg="add mod">
          <ac:chgData name="Amreen Kaur" userId="d30b4177-6d14-4de3-8008-87d1d8a33ad7" providerId="ADAL" clId="{0A0062BA-F395-48D5-8622-F9536628A272}" dt="2024-11-03T15:58:36.746" v="6908" actId="20577"/>
          <ac:spMkLst>
            <pc:docMk/>
            <pc:sldMk cId="1214128336" sldId="260"/>
            <ac:spMk id="7180" creationId="{C6838B15-23C7-0518-160C-15CC2C5CE4BE}"/>
          </ac:spMkLst>
        </pc:spChg>
        <pc:picChg chg="add del mod">
          <ac:chgData name="Amreen Kaur" userId="d30b4177-6d14-4de3-8008-87d1d8a33ad7" providerId="ADAL" clId="{0A0062BA-F395-48D5-8622-F9536628A272}" dt="2024-11-03T16:54:05.233" v="8302" actId="478"/>
          <ac:picMkLst>
            <pc:docMk/>
            <pc:sldMk cId="1214128336" sldId="260"/>
            <ac:picMk id="4" creationId="{AD257C7E-7C53-ACCA-1B77-98A2CBB7C20C}"/>
          </ac:picMkLst>
        </pc:picChg>
        <pc:picChg chg="add mod ord">
          <ac:chgData name="Amreen Kaur" userId="d30b4177-6d14-4de3-8008-87d1d8a33ad7" providerId="ADAL" clId="{0A0062BA-F395-48D5-8622-F9536628A272}" dt="2024-11-03T16:54:58.287" v="8317" actId="1076"/>
          <ac:picMkLst>
            <pc:docMk/>
            <pc:sldMk cId="1214128336" sldId="260"/>
            <ac:picMk id="7170" creationId="{1F863509-B86F-46F4-EBE5-B0F5DDB3772B}"/>
          </ac:picMkLst>
        </pc:picChg>
        <pc:picChg chg="add mod">
          <ac:chgData name="Amreen Kaur" userId="d30b4177-6d14-4de3-8008-87d1d8a33ad7" providerId="ADAL" clId="{0A0062BA-F395-48D5-8622-F9536628A272}" dt="2024-11-03T16:55:01.228" v="8318" actId="1076"/>
          <ac:picMkLst>
            <pc:docMk/>
            <pc:sldMk cId="1214128336" sldId="260"/>
            <ac:picMk id="7172" creationId="{E5077A0A-E566-2227-4FA9-F2F23B5287DF}"/>
          </ac:picMkLst>
        </pc:picChg>
      </pc:sldChg>
      <pc:sldChg chg="addSp modSp new del mod ord modClrScheme chgLayout">
        <pc:chgData name="Amreen Kaur" userId="d30b4177-6d14-4de3-8008-87d1d8a33ad7" providerId="ADAL" clId="{0A0062BA-F395-48D5-8622-F9536628A272}" dt="2024-11-03T17:14:18.681" v="8704" actId="47"/>
        <pc:sldMkLst>
          <pc:docMk/>
          <pc:sldMk cId="2642248269" sldId="261"/>
        </pc:sldMkLst>
        <pc:spChg chg="mod">
          <ac:chgData name="Amreen Kaur" userId="d30b4177-6d14-4de3-8008-87d1d8a33ad7" providerId="ADAL" clId="{0A0062BA-F395-48D5-8622-F9536628A272}" dt="2024-11-03T14:04:06.851" v="4331" actId="26606"/>
          <ac:spMkLst>
            <pc:docMk/>
            <pc:sldMk cId="2642248269" sldId="261"/>
            <ac:spMk id="2" creationId="{72E5D73E-7AD9-E1A6-CCBF-2B2DCA420670}"/>
          </ac:spMkLst>
        </pc:spChg>
        <pc:spChg chg="mod ord">
          <ac:chgData name="Amreen Kaur" userId="d30b4177-6d14-4de3-8008-87d1d8a33ad7" providerId="ADAL" clId="{0A0062BA-F395-48D5-8622-F9536628A272}" dt="2024-11-03T17:01:10.092" v="8466" actId="20577"/>
          <ac:spMkLst>
            <pc:docMk/>
            <pc:sldMk cId="2642248269" sldId="261"/>
            <ac:spMk id="3" creationId="{E9F6F52F-A00E-ACA5-1081-43AA7295E8F1}"/>
          </ac:spMkLst>
        </pc:spChg>
        <pc:picChg chg="add mod">
          <ac:chgData name="Amreen Kaur" userId="d30b4177-6d14-4de3-8008-87d1d8a33ad7" providerId="ADAL" clId="{0A0062BA-F395-48D5-8622-F9536628A272}" dt="2024-11-03T14:05:11.552" v="4349" actId="14100"/>
          <ac:picMkLst>
            <pc:docMk/>
            <pc:sldMk cId="2642248269" sldId="261"/>
            <ac:picMk id="4" creationId="{FAB19551-69C0-FC14-29DD-5635EDFCA93B}"/>
          </ac:picMkLst>
        </pc:picChg>
        <pc:picChg chg="add mod">
          <ac:chgData name="Amreen Kaur" userId="d30b4177-6d14-4de3-8008-87d1d8a33ad7" providerId="ADAL" clId="{0A0062BA-F395-48D5-8622-F9536628A272}" dt="2024-11-03T14:04:17.542" v="4333" actId="1076"/>
          <ac:picMkLst>
            <pc:docMk/>
            <pc:sldMk cId="2642248269" sldId="261"/>
            <ac:picMk id="3074" creationId="{9DA4FE75-774B-671B-E674-709F3AFFB35F}"/>
          </ac:picMkLst>
        </pc:picChg>
      </pc:sldChg>
      <pc:sldChg chg="addSp delSp modSp new mod ord modClrScheme chgLayout modNotesTx">
        <pc:chgData name="Amreen Kaur" userId="d30b4177-6d14-4de3-8008-87d1d8a33ad7" providerId="ADAL" clId="{0A0062BA-F395-48D5-8622-F9536628A272}" dt="2024-11-04T22:00:48.282" v="10150" actId="20577"/>
        <pc:sldMkLst>
          <pc:docMk/>
          <pc:sldMk cId="4166289107" sldId="262"/>
        </pc:sldMkLst>
        <pc:spChg chg="mod">
          <ac:chgData name="Amreen Kaur" userId="d30b4177-6d14-4de3-8008-87d1d8a33ad7" providerId="ADAL" clId="{0A0062BA-F395-48D5-8622-F9536628A272}" dt="2024-11-03T16:59:37.058" v="8405" actId="26606"/>
          <ac:spMkLst>
            <pc:docMk/>
            <pc:sldMk cId="4166289107" sldId="262"/>
            <ac:spMk id="2" creationId="{64C104C2-186A-3516-B19D-4E92B257D34D}"/>
          </ac:spMkLst>
        </pc:spChg>
        <pc:spChg chg="mod">
          <ac:chgData name="Amreen Kaur" userId="d30b4177-6d14-4de3-8008-87d1d8a33ad7" providerId="ADAL" clId="{0A0062BA-F395-48D5-8622-F9536628A272}" dt="2024-11-03T16:59:52.917" v="8408" actId="27636"/>
          <ac:spMkLst>
            <pc:docMk/>
            <pc:sldMk cId="4166289107" sldId="262"/>
            <ac:spMk id="3" creationId="{BFFBC2A2-6FC4-1D84-5932-B69B7510110F}"/>
          </ac:spMkLst>
        </pc:spChg>
        <pc:picChg chg="add mod">
          <ac:chgData name="Amreen Kaur" userId="d30b4177-6d14-4de3-8008-87d1d8a33ad7" providerId="ADAL" clId="{0A0062BA-F395-48D5-8622-F9536628A272}" dt="2024-11-03T14:04:48.051" v="4343" actId="1076"/>
          <ac:picMkLst>
            <pc:docMk/>
            <pc:sldMk cId="4166289107" sldId="262"/>
            <ac:picMk id="4" creationId="{8B41AB45-282C-CE0E-738F-A728CCB75D28}"/>
          </ac:picMkLst>
        </pc:picChg>
        <pc:picChg chg="add del mod">
          <ac:chgData name="Amreen Kaur" userId="d30b4177-6d14-4de3-8008-87d1d8a33ad7" providerId="ADAL" clId="{0A0062BA-F395-48D5-8622-F9536628A272}" dt="2024-11-03T16:59:22.573" v="8397" actId="478"/>
          <ac:picMkLst>
            <pc:docMk/>
            <pc:sldMk cId="4166289107" sldId="262"/>
            <ac:picMk id="5" creationId="{C8C35E30-4065-6C38-4F80-EF358C34D5F8}"/>
          </ac:picMkLst>
        </pc:picChg>
        <pc:picChg chg="add mod">
          <ac:chgData name="Amreen Kaur" userId="d30b4177-6d14-4de3-8008-87d1d8a33ad7" providerId="ADAL" clId="{0A0062BA-F395-48D5-8622-F9536628A272}" dt="2024-11-03T17:00:07.143" v="8410" actId="14100"/>
          <ac:picMkLst>
            <pc:docMk/>
            <pc:sldMk cId="4166289107" sldId="262"/>
            <ac:picMk id="6" creationId="{3413718E-103D-0680-48A7-DF6B6F1AD828}"/>
          </ac:picMkLst>
        </pc:picChg>
      </pc:sldChg>
      <pc:sldChg chg="addSp modSp new mod ord modClrScheme chgLayout modNotesTx">
        <pc:chgData name="Amreen Kaur" userId="d30b4177-6d14-4de3-8008-87d1d8a33ad7" providerId="ADAL" clId="{0A0062BA-F395-48D5-8622-F9536628A272}" dt="2024-11-04T22:21:05.123" v="11401" actId="20577"/>
        <pc:sldMkLst>
          <pc:docMk/>
          <pc:sldMk cId="834163299" sldId="263"/>
        </pc:sldMkLst>
        <pc:spChg chg="mod">
          <ac:chgData name="Amreen Kaur" userId="d30b4177-6d14-4de3-8008-87d1d8a33ad7" providerId="ADAL" clId="{0A0062BA-F395-48D5-8622-F9536628A272}" dt="2024-11-03T17:10:38.922" v="8520" actId="26606"/>
          <ac:spMkLst>
            <pc:docMk/>
            <pc:sldMk cId="834163299" sldId="263"/>
            <ac:spMk id="2" creationId="{3E7FB18A-C01E-14B1-CF1A-F33814CA0AD6}"/>
          </ac:spMkLst>
        </pc:spChg>
        <pc:spChg chg="mod">
          <ac:chgData name="Amreen Kaur" userId="d30b4177-6d14-4de3-8008-87d1d8a33ad7" providerId="ADAL" clId="{0A0062BA-F395-48D5-8622-F9536628A272}" dt="2024-11-04T22:16:48.216" v="11118" actId="20577"/>
          <ac:spMkLst>
            <pc:docMk/>
            <pc:sldMk cId="834163299" sldId="263"/>
            <ac:spMk id="3" creationId="{1C5E8897-7B34-88ED-C2C9-24A93673F6B1}"/>
          </ac:spMkLst>
        </pc:spChg>
        <pc:picChg chg="add mod">
          <ac:chgData name="Amreen Kaur" userId="d30b4177-6d14-4de3-8008-87d1d8a33ad7" providerId="ADAL" clId="{0A0062BA-F395-48D5-8622-F9536628A272}" dt="2024-11-03T17:11:49.320" v="8589" actId="1076"/>
          <ac:picMkLst>
            <pc:docMk/>
            <pc:sldMk cId="834163299" sldId="263"/>
            <ac:picMk id="4" creationId="{41ED5610-A24B-E607-ED85-A4FF42E4BAE3}"/>
          </ac:picMkLst>
        </pc:picChg>
        <pc:picChg chg="add mod">
          <ac:chgData name="Amreen Kaur" userId="d30b4177-6d14-4de3-8008-87d1d8a33ad7" providerId="ADAL" clId="{0A0062BA-F395-48D5-8622-F9536628A272}" dt="2024-11-03T17:10:25.345" v="8512"/>
          <ac:picMkLst>
            <pc:docMk/>
            <pc:sldMk cId="834163299" sldId="263"/>
            <ac:picMk id="17410" creationId="{983D2BF9-383B-479A-6299-DB20DDD2E3FE}"/>
          </ac:picMkLst>
        </pc:picChg>
        <pc:picChg chg="add mod">
          <ac:chgData name="Amreen Kaur" userId="d30b4177-6d14-4de3-8008-87d1d8a33ad7" providerId="ADAL" clId="{0A0062BA-F395-48D5-8622-F9536628A272}" dt="2024-11-03T17:11:51.060" v="8590" actId="1076"/>
          <ac:picMkLst>
            <pc:docMk/>
            <pc:sldMk cId="834163299" sldId="263"/>
            <ac:picMk id="17412" creationId="{B55E4181-97BD-EB0E-9002-FDD8BE94126C}"/>
          </ac:picMkLst>
        </pc:picChg>
      </pc:sldChg>
      <pc:sldChg chg="addSp delSp modSp new mod ord modClrScheme chgLayout modNotesTx">
        <pc:chgData name="Amreen Kaur" userId="d30b4177-6d14-4de3-8008-87d1d8a33ad7" providerId="ADAL" clId="{0A0062BA-F395-48D5-8622-F9536628A272}" dt="2024-11-04T22:22:53.479" v="11533" actId="20577"/>
        <pc:sldMkLst>
          <pc:docMk/>
          <pc:sldMk cId="1697006806" sldId="264"/>
        </pc:sldMkLst>
        <pc:spChg chg="mod">
          <ac:chgData name="Amreen Kaur" userId="d30b4177-6d14-4de3-8008-87d1d8a33ad7" providerId="ADAL" clId="{0A0062BA-F395-48D5-8622-F9536628A272}" dt="2024-11-03T15:37:22.353" v="5589" actId="26606"/>
          <ac:spMkLst>
            <pc:docMk/>
            <pc:sldMk cId="1697006806" sldId="264"/>
            <ac:spMk id="2" creationId="{E56276BD-A6B5-4AD3-8502-D900F62F90C5}"/>
          </ac:spMkLst>
        </pc:spChg>
        <pc:spChg chg="mod ord">
          <ac:chgData name="Amreen Kaur" userId="d30b4177-6d14-4de3-8008-87d1d8a33ad7" providerId="ADAL" clId="{0A0062BA-F395-48D5-8622-F9536628A272}" dt="2024-11-03T17:20:14.224" v="8837" actId="255"/>
          <ac:spMkLst>
            <pc:docMk/>
            <pc:sldMk cId="1697006806" sldId="264"/>
            <ac:spMk id="3" creationId="{60AB2D8D-EE03-ED4F-C316-4FBFA7ABEC6B}"/>
          </ac:spMkLst>
        </pc:spChg>
        <pc:picChg chg="add del mod">
          <ac:chgData name="Amreen Kaur" userId="d30b4177-6d14-4de3-8008-87d1d8a33ad7" providerId="ADAL" clId="{0A0062BA-F395-48D5-8622-F9536628A272}" dt="2024-11-03T15:42:18.894" v="5599" actId="478"/>
          <ac:picMkLst>
            <pc:docMk/>
            <pc:sldMk cId="1697006806" sldId="264"/>
            <ac:picMk id="4" creationId="{43B43454-2696-D446-C177-DDDD14067C87}"/>
          </ac:picMkLst>
        </pc:picChg>
        <pc:picChg chg="add del mod">
          <ac:chgData name="Amreen Kaur" userId="d30b4177-6d14-4de3-8008-87d1d8a33ad7" providerId="ADAL" clId="{0A0062BA-F395-48D5-8622-F9536628A272}" dt="2024-11-03T15:43:46.010" v="5617" actId="478"/>
          <ac:picMkLst>
            <pc:docMk/>
            <pc:sldMk cId="1697006806" sldId="264"/>
            <ac:picMk id="5" creationId="{A4809452-272E-E33A-2588-41560C1E129D}"/>
          </ac:picMkLst>
        </pc:picChg>
        <pc:picChg chg="add mod">
          <ac:chgData name="Amreen Kaur" userId="d30b4177-6d14-4de3-8008-87d1d8a33ad7" providerId="ADAL" clId="{0A0062BA-F395-48D5-8622-F9536628A272}" dt="2024-11-03T17:19:14.248" v="8832" actId="1076"/>
          <ac:picMkLst>
            <pc:docMk/>
            <pc:sldMk cId="1697006806" sldId="264"/>
            <ac:picMk id="6" creationId="{350E6A6E-DBA8-F18B-2245-AF88341D2A94}"/>
          </ac:picMkLst>
        </pc:picChg>
        <pc:picChg chg="add mod">
          <ac:chgData name="Amreen Kaur" userId="d30b4177-6d14-4de3-8008-87d1d8a33ad7" providerId="ADAL" clId="{0A0062BA-F395-48D5-8622-F9536628A272}" dt="2024-11-03T17:19:16.831" v="8834" actId="1076"/>
          <ac:picMkLst>
            <pc:docMk/>
            <pc:sldMk cId="1697006806" sldId="264"/>
            <ac:picMk id="7" creationId="{96A92C53-FACB-B0D5-CB68-C74855F1C219}"/>
          </ac:picMkLst>
        </pc:picChg>
        <pc:picChg chg="add mod">
          <ac:chgData name="Amreen Kaur" userId="d30b4177-6d14-4de3-8008-87d1d8a33ad7" providerId="ADAL" clId="{0A0062BA-F395-48D5-8622-F9536628A272}" dt="2024-11-03T17:19:19.862" v="8835" actId="1076"/>
          <ac:picMkLst>
            <pc:docMk/>
            <pc:sldMk cId="1697006806" sldId="264"/>
            <ac:picMk id="8" creationId="{05F29096-3C85-1A19-0D83-E16614A442F0}"/>
          </ac:picMkLst>
        </pc:picChg>
        <pc:picChg chg="add mod">
          <ac:chgData name="Amreen Kaur" userId="d30b4177-6d14-4de3-8008-87d1d8a33ad7" providerId="ADAL" clId="{0A0062BA-F395-48D5-8622-F9536628A272}" dt="2024-11-03T17:19:15.546" v="8833" actId="1076"/>
          <ac:picMkLst>
            <pc:docMk/>
            <pc:sldMk cId="1697006806" sldId="264"/>
            <ac:picMk id="5122" creationId="{256C9953-F728-6A4D-BFFF-0E4632AC4423}"/>
          </ac:picMkLst>
        </pc:picChg>
        <pc:picChg chg="add mod">
          <ac:chgData name="Amreen Kaur" userId="d30b4177-6d14-4de3-8008-87d1d8a33ad7" providerId="ADAL" clId="{0A0062BA-F395-48D5-8622-F9536628A272}" dt="2024-11-03T15:37:13.649" v="5587" actId="1076"/>
          <ac:picMkLst>
            <pc:docMk/>
            <pc:sldMk cId="1697006806" sldId="264"/>
            <ac:picMk id="5124" creationId="{08295378-DE55-9D53-5A80-DCB69A591486}"/>
          </ac:picMkLst>
        </pc:picChg>
        <pc:picChg chg="add del mod">
          <ac:chgData name="Amreen Kaur" userId="d30b4177-6d14-4de3-8008-87d1d8a33ad7" providerId="ADAL" clId="{0A0062BA-F395-48D5-8622-F9536628A272}" dt="2024-11-03T15:37:39.110" v="5596" actId="478"/>
          <ac:picMkLst>
            <pc:docMk/>
            <pc:sldMk cId="1697006806" sldId="264"/>
            <ac:picMk id="5126" creationId="{B88A04D2-A5D6-39FB-236F-282DC1B36EE9}"/>
          </ac:picMkLst>
        </pc:picChg>
        <pc:picChg chg="add mod">
          <ac:chgData name="Amreen Kaur" userId="d30b4177-6d14-4de3-8008-87d1d8a33ad7" providerId="ADAL" clId="{0A0062BA-F395-48D5-8622-F9536628A272}" dt="2024-11-03T15:43:19.945" v="5607" actId="14100"/>
          <ac:picMkLst>
            <pc:docMk/>
            <pc:sldMk cId="1697006806" sldId="264"/>
            <ac:picMk id="5128" creationId="{7172DD96-0E57-F5C5-0AB2-A36681EB4668}"/>
          </ac:picMkLst>
        </pc:picChg>
        <pc:picChg chg="add mod">
          <ac:chgData name="Amreen Kaur" userId="d30b4177-6d14-4de3-8008-87d1d8a33ad7" providerId="ADAL" clId="{0A0062BA-F395-48D5-8622-F9536628A272}" dt="2024-11-03T15:43:57.939" v="5620" actId="1076"/>
          <ac:picMkLst>
            <pc:docMk/>
            <pc:sldMk cId="1697006806" sldId="264"/>
            <ac:picMk id="5130" creationId="{3F86539C-F5B2-1BC2-F477-A913072D51EE}"/>
          </ac:picMkLst>
        </pc:picChg>
        <pc:picChg chg="add mod">
          <ac:chgData name="Amreen Kaur" userId="d30b4177-6d14-4de3-8008-87d1d8a33ad7" providerId="ADAL" clId="{0A0062BA-F395-48D5-8622-F9536628A272}" dt="2024-11-03T15:45:15.088" v="5725" actId="1076"/>
          <ac:picMkLst>
            <pc:docMk/>
            <pc:sldMk cId="1697006806" sldId="264"/>
            <ac:picMk id="5132" creationId="{A0EB7BBD-440E-8575-C88B-0716DE60598F}"/>
          </ac:picMkLst>
        </pc:picChg>
      </pc:sldChg>
      <pc:sldChg chg="addSp delSp modSp new mod modNotesTx">
        <pc:chgData name="Amreen Kaur" userId="d30b4177-6d14-4de3-8008-87d1d8a33ad7" providerId="ADAL" clId="{0A0062BA-F395-48D5-8622-F9536628A272}" dt="2024-11-05T11:17:06.231" v="11981" actId="20577"/>
        <pc:sldMkLst>
          <pc:docMk/>
          <pc:sldMk cId="15456321" sldId="265"/>
        </pc:sldMkLst>
        <pc:spChg chg="mod">
          <ac:chgData name="Amreen Kaur" userId="d30b4177-6d14-4de3-8008-87d1d8a33ad7" providerId="ADAL" clId="{0A0062BA-F395-48D5-8622-F9536628A272}" dt="2024-11-05T11:16:52.771" v="11903" actId="20577"/>
          <ac:spMkLst>
            <pc:docMk/>
            <pc:sldMk cId="15456321" sldId="265"/>
            <ac:spMk id="3" creationId="{76C656BE-60B9-9E0E-8352-B1F10CBE554C}"/>
          </ac:spMkLst>
        </pc:spChg>
        <pc:picChg chg="add mod">
          <ac:chgData name="Amreen Kaur" userId="d30b4177-6d14-4de3-8008-87d1d8a33ad7" providerId="ADAL" clId="{0A0062BA-F395-48D5-8622-F9536628A272}" dt="2024-10-31T22:47:11.588" v="3345" actId="1076"/>
          <ac:picMkLst>
            <pc:docMk/>
            <pc:sldMk cId="15456321" sldId="265"/>
            <ac:picMk id="4" creationId="{B2461AB4-EA67-765F-F692-0376674A6992}"/>
          </ac:picMkLst>
        </pc:picChg>
        <pc:picChg chg="add mod">
          <ac:chgData name="Amreen Kaur" userId="d30b4177-6d14-4de3-8008-87d1d8a33ad7" providerId="ADAL" clId="{0A0062BA-F395-48D5-8622-F9536628A272}" dt="2024-10-31T22:47:43.973" v="3369" actId="1076"/>
          <ac:picMkLst>
            <pc:docMk/>
            <pc:sldMk cId="15456321" sldId="265"/>
            <ac:picMk id="5" creationId="{C349CAC2-9E97-1234-E460-F0BE7ADB6C4E}"/>
          </ac:picMkLst>
        </pc:picChg>
        <pc:picChg chg="add del mod">
          <ac:chgData name="Amreen Kaur" userId="d30b4177-6d14-4de3-8008-87d1d8a33ad7" providerId="ADAL" clId="{0A0062BA-F395-48D5-8622-F9536628A272}" dt="2024-10-31T21:21:59.240" v="1453" actId="478"/>
          <ac:picMkLst>
            <pc:docMk/>
            <pc:sldMk cId="15456321" sldId="265"/>
            <ac:picMk id="6" creationId="{4333E69F-ABB2-1EEB-2716-9CD3FE58560B}"/>
          </ac:picMkLst>
        </pc:picChg>
        <pc:picChg chg="add del mod">
          <ac:chgData name="Amreen Kaur" userId="d30b4177-6d14-4de3-8008-87d1d8a33ad7" providerId="ADAL" clId="{0A0062BA-F395-48D5-8622-F9536628A272}" dt="2024-10-31T21:21:59.240" v="1453" actId="478"/>
          <ac:picMkLst>
            <pc:docMk/>
            <pc:sldMk cId="15456321" sldId="265"/>
            <ac:picMk id="7" creationId="{927EA0B3-773D-0E40-8E73-5562B04BFD00}"/>
          </ac:picMkLst>
        </pc:picChg>
        <pc:picChg chg="add del mod">
          <ac:chgData name="Amreen Kaur" userId="d30b4177-6d14-4de3-8008-87d1d8a33ad7" providerId="ADAL" clId="{0A0062BA-F395-48D5-8622-F9536628A272}" dt="2024-10-31T21:22:02.458" v="1455" actId="478"/>
          <ac:picMkLst>
            <pc:docMk/>
            <pc:sldMk cId="15456321" sldId="265"/>
            <ac:picMk id="8" creationId="{0CEC1C58-3708-BBA4-779A-B5E8C85DDDB5}"/>
          </ac:picMkLst>
        </pc:picChg>
        <pc:picChg chg="add del mod">
          <ac:chgData name="Amreen Kaur" userId="d30b4177-6d14-4de3-8008-87d1d8a33ad7" providerId="ADAL" clId="{0A0062BA-F395-48D5-8622-F9536628A272}" dt="2024-10-31T21:22:02.458" v="1455" actId="478"/>
          <ac:picMkLst>
            <pc:docMk/>
            <pc:sldMk cId="15456321" sldId="265"/>
            <ac:picMk id="9" creationId="{BAF7FCCA-980C-9299-FBBC-498CA71CE38F}"/>
          </ac:picMkLst>
        </pc:picChg>
        <pc:picChg chg="add mod">
          <ac:chgData name="Amreen Kaur" userId="d30b4177-6d14-4de3-8008-87d1d8a33ad7" providerId="ADAL" clId="{0A0062BA-F395-48D5-8622-F9536628A272}" dt="2024-10-31T22:47:55.381" v="3375" actId="14100"/>
          <ac:picMkLst>
            <pc:docMk/>
            <pc:sldMk cId="15456321" sldId="265"/>
            <ac:picMk id="10" creationId="{DFCF68A7-FC07-4859-AC4B-07A065584475}"/>
          </ac:picMkLst>
        </pc:picChg>
        <pc:picChg chg="add mod">
          <ac:chgData name="Amreen Kaur" userId="d30b4177-6d14-4de3-8008-87d1d8a33ad7" providerId="ADAL" clId="{0A0062BA-F395-48D5-8622-F9536628A272}" dt="2024-10-31T22:47:52.474" v="3373" actId="1076"/>
          <ac:picMkLst>
            <pc:docMk/>
            <pc:sldMk cId="15456321" sldId="265"/>
            <ac:picMk id="11" creationId="{1656AA17-05D4-FEF5-9730-92BAD107E31F}"/>
          </ac:picMkLst>
        </pc:picChg>
        <pc:picChg chg="add mod">
          <ac:chgData name="Amreen Kaur" userId="d30b4177-6d14-4de3-8008-87d1d8a33ad7" providerId="ADAL" clId="{0A0062BA-F395-48D5-8622-F9536628A272}" dt="2024-10-31T22:47:50.302" v="3372" actId="1076"/>
          <ac:picMkLst>
            <pc:docMk/>
            <pc:sldMk cId="15456321" sldId="265"/>
            <ac:picMk id="12" creationId="{E678F869-7B06-C4CC-7F68-0D4BA5C9B66B}"/>
          </ac:picMkLst>
        </pc:picChg>
        <pc:picChg chg="add mod">
          <ac:chgData name="Amreen Kaur" userId="d30b4177-6d14-4de3-8008-87d1d8a33ad7" providerId="ADAL" clId="{0A0062BA-F395-48D5-8622-F9536628A272}" dt="2024-10-31T21:15:20.347" v="1419" actId="1076"/>
          <ac:picMkLst>
            <pc:docMk/>
            <pc:sldMk cId="15456321" sldId="265"/>
            <ac:picMk id="2050" creationId="{0A431749-B47F-EC14-0749-9FFE32B5153C}"/>
          </ac:picMkLst>
        </pc:picChg>
        <pc:picChg chg="add mod">
          <ac:chgData name="Amreen Kaur" userId="d30b4177-6d14-4de3-8008-87d1d8a33ad7" providerId="ADAL" clId="{0A0062BA-F395-48D5-8622-F9536628A272}" dt="2024-10-31T21:17:19.388" v="1433" actId="14100"/>
          <ac:picMkLst>
            <pc:docMk/>
            <pc:sldMk cId="15456321" sldId="265"/>
            <ac:picMk id="2052" creationId="{74294C0A-F57C-D7C8-9B81-7736263FF02E}"/>
          </ac:picMkLst>
        </pc:picChg>
      </pc:sldChg>
      <pc:sldChg chg="addSp delSp modSp new mod ord modClrScheme chgLayout modNotesTx">
        <pc:chgData name="Amreen Kaur" userId="d30b4177-6d14-4de3-8008-87d1d8a33ad7" providerId="ADAL" clId="{0A0062BA-F395-48D5-8622-F9536628A272}" dt="2024-11-05T13:08:44.123" v="12035" actId="20577"/>
        <pc:sldMkLst>
          <pc:docMk/>
          <pc:sldMk cId="1623803427" sldId="266"/>
        </pc:sldMkLst>
        <pc:spChg chg="mod">
          <ac:chgData name="Amreen Kaur" userId="d30b4177-6d14-4de3-8008-87d1d8a33ad7" providerId="ADAL" clId="{0A0062BA-F395-48D5-8622-F9536628A272}" dt="2024-11-04T14:57:33.619" v="8875" actId="20577"/>
          <ac:spMkLst>
            <pc:docMk/>
            <pc:sldMk cId="1623803427" sldId="266"/>
            <ac:spMk id="2" creationId="{B61B2CBA-75DC-4105-ABB5-C7D589A471FF}"/>
          </ac:spMkLst>
        </pc:spChg>
        <pc:spChg chg="mod">
          <ac:chgData name="Amreen Kaur" userId="d30b4177-6d14-4de3-8008-87d1d8a33ad7" providerId="ADAL" clId="{0A0062BA-F395-48D5-8622-F9536628A272}" dt="2024-11-05T13:08:37.890" v="12034" actId="1076"/>
          <ac:spMkLst>
            <pc:docMk/>
            <pc:sldMk cId="1623803427" sldId="266"/>
            <ac:spMk id="3" creationId="{187814D1-749E-5041-BBED-585083FB9FF1}"/>
          </ac:spMkLst>
        </pc:spChg>
        <pc:picChg chg="add del mod">
          <ac:chgData name="Amreen Kaur" userId="d30b4177-6d14-4de3-8008-87d1d8a33ad7" providerId="ADAL" clId="{0A0062BA-F395-48D5-8622-F9536628A272}" dt="2024-10-31T21:12:12.472" v="1411" actId="478"/>
          <ac:picMkLst>
            <pc:docMk/>
            <pc:sldMk cId="1623803427" sldId="266"/>
            <ac:picMk id="1026" creationId="{9BE7E65A-F7D7-C2BD-B4BA-D6B5E905B7FF}"/>
          </ac:picMkLst>
        </pc:picChg>
        <pc:picChg chg="add mod">
          <ac:chgData name="Amreen Kaur" userId="d30b4177-6d14-4de3-8008-87d1d8a33ad7" providerId="ADAL" clId="{0A0062BA-F395-48D5-8622-F9536628A272}" dt="2024-10-31T21:12:31.713" v="1416" actId="14100"/>
          <ac:picMkLst>
            <pc:docMk/>
            <pc:sldMk cId="1623803427" sldId="266"/>
            <ac:picMk id="1028" creationId="{6A3C28E6-B5A1-AD1E-0157-BC121730B7C6}"/>
          </ac:picMkLst>
        </pc:picChg>
      </pc:sldChg>
      <pc:sldChg chg="addSp delSp modSp new del">
        <pc:chgData name="Amreen Kaur" userId="d30b4177-6d14-4de3-8008-87d1d8a33ad7" providerId="ADAL" clId="{0A0062BA-F395-48D5-8622-F9536628A272}" dt="2024-10-31T21:28:35.864" v="1512" actId="47"/>
        <pc:sldMkLst>
          <pc:docMk/>
          <pc:sldMk cId="3684344066" sldId="267"/>
        </pc:sldMkLst>
        <pc:spChg chg="del">
          <ac:chgData name="Amreen Kaur" userId="d30b4177-6d14-4de3-8008-87d1d8a33ad7" providerId="ADAL" clId="{0A0062BA-F395-48D5-8622-F9536628A272}" dt="2024-10-31T21:15:27.094" v="1423"/>
          <ac:spMkLst>
            <pc:docMk/>
            <pc:sldMk cId="3684344066" sldId="267"/>
            <ac:spMk id="3" creationId="{96BC792A-551B-F5AA-23D0-245D0F29649E}"/>
          </ac:spMkLst>
        </pc:spChg>
        <pc:spChg chg="del">
          <ac:chgData name="Amreen Kaur" userId="d30b4177-6d14-4de3-8008-87d1d8a33ad7" providerId="ADAL" clId="{0A0062BA-F395-48D5-8622-F9536628A272}" dt="2024-10-31T21:17:27.824" v="1434"/>
          <ac:spMkLst>
            <pc:docMk/>
            <pc:sldMk cId="3684344066" sldId="267"/>
            <ac:spMk id="4" creationId="{F99379E7-6EB6-C0FA-AC88-139908E8A087}"/>
          </ac:spMkLst>
        </pc:spChg>
        <pc:spChg chg="add del mod">
          <ac:chgData name="Amreen Kaur" userId="d30b4177-6d14-4de3-8008-87d1d8a33ad7" providerId="ADAL" clId="{0A0062BA-F395-48D5-8622-F9536628A272}" dt="2024-10-31T21:21:52.999" v="1450"/>
          <ac:spMkLst>
            <pc:docMk/>
            <pc:sldMk cId="3684344066" sldId="267"/>
            <ac:spMk id="5" creationId="{2A8D0AE9-A67D-EC22-09CD-3723550D3A97}"/>
          </ac:spMkLst>
        </pc:spChg>
        <pc:picChg chg="add del mod">
          <ac:chgData name="Amreen Kaur" userId="d30b4177-6d14-4de3-8008-87d1d8a33ad7" providerId="ADAL" clId="{0A0062BA-F395-48D5-8622-F9536628A272}" dt="2024-10-31T21:15:30.867" v="1425" actId="478"/>
          <ac:picMkLst>
            <pc:docMk/>
            <pc:sldMk cId="3684344066" sldId="267"/>
            <ac:picMk id="3074" creationId="{C9D301FB-0716-E629-C584-4766B09A0451}"/>
          </ac:picMkLst>
        </pc:picChg>
        <pc:picChg chg="add mod">
          <ac:chgData name="Amreen Kaur" userId="d30b4177-6d14-4de3-8008-87d1d8a33ad7" providerId="ADAL" clId="{0A0062BA-F395-48D5-8622-F9536628A272}" dt="2024-10-31T21:17:33.900" v="1438" actId="14100"/>
          <ac:picMkLst>
            <pc:docMk/>
            <pc:sldMk cId="3684344066" sldId="267"/>
            <ac:picMk id="3076" creationId="{72210DB1-BE2A-940D-F4CF-0E471F246D50}"/>
          </ac:picMkLst>
        </pc:picChg>
        <pc:picChg chg="add mod">
          <ac:chgData name="Amreen Kaur" userId="d30b4177-6d14-4de3-8008-87d1d8a33ad7" providerId="ADAL" clId="{0A0062BA-F395-48D5-8622-F9536628A272}" dt="2024-10-31T21:21:52.999" v="1450"/>
          <ac:picMkLst>
            <pc:docMk/>
            <pc:sldMk cId="3684344066" sldId="267"/>
            <ac:picMk id="3078" creationId="{7DED7355-7C83-BE66-1006-B2CE1E753A31}"/>
          </ac:picMkLst>
        </pc:picChg>
        <pc:picChg chg="add del">
          <ac:chgData name="Amreen Kaur" userId="d30b4177-6d14-4de3-8008-87d1d8a33ad7" providerId="ADAL" clId="{0A0062BA-F395-48D5-8622-F9536628A272}" dt="2024-10-31T21:22:04.574" v="1456" actId="478"/>
          <ac:picMkLst>
            <pc:docMk/>
            <pc:sldMk cId="3684344066" sldId="267"/>
            <ac:picMk id="3080" creationId="{3B23987E-80FE-F5FD-A83E-C1342F76FFC9}"/>
          </ac:picMkLst>
        </pc:picChg>
        <pc:picChg chg="add mod">
          <ac:chgData name="Amreen Kaur" userId="d30b4177-6d14-4de3-8008-87d1d8a33ad7" providerId="ADAL" clId="{0A0062BA-F395-48D5-8622-F9536628A272}" dt="2024-10-31T21:22:53.774" v="1464" actId="14100"/>
          <ac:picMkLst>
            <pc:docMk/>
            <pc:sldMk cId="3684344066" sldId="267"/>
            <ac:picMk id="3082" creationId="{909B4FA1-C51D-117A-2335-670FEFE9EFBA}"/>
          </ac:picMkLst>
        </pc:picChg>
        <pc:picChg chg="add">
          <ac:chgData name="Amreen Kaur" userId="d30b4177-6d14-4de3-8008-87d1d8a33ad7" providerId="ADAL" clId="{0A0062BA-F395-48D5-8622-F9536628A272}" dt="2024-10-31T21:27:44.104" v="1474"/>
          <ac:picMkLst>
            <pc:docMk/>
            <pc:sldMk cId="3684344066" sldId="267"/>
            <ac:picMk id="3084" creationId="{D7D29102-D2B7-BF27-3751-189CBEA2FEC3}"/>
          </ac:picMkLst>
        </pc:picChg>
      </pc:sldChg>
      <pc:sldChg chg="addSp delSp modSp add del mod">
        <pc:chgData name="Amreen Kaur" userId="d30b4177-6d14-4de3-8008-87d1d8a33ad7" providerId="ADAL" clId="{0A0062BA-F395-48D5-8622-F9536628A272}" dt="2024-11-03T16:59:23.868" v="8398" actId="47"/>
        <pc:sldMkLst>
          <pc:docMk/>
          <pc:sldMk cId="2930602273" sldId="268"/>
        </pc:sldMkLst>
        <pc:spChg chg="add mod">
          <ac:chgData name="Amreen Kaur" userId="d30b4177-6d14-4de3-8008-87d1d8a33ad7" providerId="ADAL" clId="{0A0062BA-F395-48D5-8622-F9536628A272}" dt="2024-11-03T16:59:10.960" v="8391" actId="478"/>
          <ac:spMkLst>
            <pc:docMk/>
            <pc:sldMk cId="2930602273" sldId="268"/>
            <ac:spMk id="3" creationId="{05D404E6-FFC5-217F-0D21-0D49D0AD8207}"/>
          </ac:spMkLst>
        </pc:spChg>
        <pc:picChg chg="del">
          <ac:chgData name="Amreen Kaur" userId="d30b4177-6d14-4de3-8008-87d1d8a33ad7" providerId="ADAL" clId="{0A0062BA-F395-48D5-8622-F9536628A272}" dt="2024-11-03T16:59:10.960" v="8391" actId="478"/>
          <ac:picMkLst>
            <pc:docMk/>
            <pc:sldMk cId="2930602273" sldId="268"/>
            <ac:picMk id="4098" creationId="{76AAD88C-DB00-4332-BEA8-7E35B88B08FC}"/>
          </ac:picMkLst>
        </pc:picChg>
      </pc:sldChg>
      <pc:sldChg chg="addSp delSp modSp new del mod modClrScheme chgLayout">
        <pc:chgData name="Amreen Kaur" userId="d30b4177-6d14-4de3-8008-87d1d8a33ad7" providerId="ADAL" clId="{0A0062BA-F395-48D5-8622-F9536628A272}" dt="2024-11-03T16:59:05.867" v="8389" actId="47"/>
        <pc:sldMkLst>
          <pc:docMk/>
          <pc:sldMk cId="3416497696" sldId="268"/>
        </pc:sldMkLst>
        <pc:spChg chg="del">
          <ac:chgData name="Amreen Kaur" userId="d30b4177-6d14-4de3-8008-87d1d8a33ad7" providerId="ADAL" clId="{0A0062BA-F395-48D5-8622-F9536628A272}" dt="2024-10-31T21:20:04" v="1443" actId="26606"/>
          <ac:spMkLst>
            <pc:docMk/>
            <pc:sldMk cId="3416497696" sldId="268"/>
            <ac:spMk id="2" creationId="{FA9B9B4F-DE10-EE9F-ACC0-92800C2C1223}"/>
          </ac:spMkLst>
        </pc:spChg>
        <pc:spChg chg="del">
          <ac:chgData name="Amreen Kaur" userId="d30b4177-6d14-4de3-8008-87d1d8a33ad7" providerId="ADAL" clId="{0A0062BA-F395-48D5-8622-F9536628A272}" dt="2024-10-31T21:20:01.730" v="1442"/>
          <ac:spMkLst>
            <pc:docMk/>
            <pc:sldMk cId="3416497696" sldId="268"/>
            <ac:spMk id="3" creationId="{4A39A09A-276E-BA92-3375-8D8CAEDF56A9}"/>
          </ac:spMkLst>
        </pc:spChg>
        <pc:spChg chg="add mod">
          <ac:chgData name="Amreen Kaur" userId="d30b4177-6d14-4de3-8008-87d1d8a33ad7" providerId="ADAL" clId="{0A0062BA-F395-48D5-8622-F9536628A272}" dt="2024-10-31T21:20:04" v="1443" actId="26606"/>
          <ac:spMkLst>
            <pc:docMk/>
            <pc:sldMk cId="3416497696" sldId="268"/>
            <ac:spMk id="4103" creationId="{C044622B-475D-270C-303C-59931298BD62}"/>
          </ac:spMkLst>
        </pc:spChg>
        <pc:spChg chg="add del mod">
          <ac:chgData name="Amreen Kaur" userId="d30b4177-6d14-4de3-8008-87d1d8a33ad7" providerId="ADAL" clId="{0A0062BA-F395-48D5-8622-F9536628A272}" dt="2024-10-31T21:20:08.445" v="1445" actId="478"/>
          <ac:spMkLst>
            <pc:docMk/>
            <pc:sldMk cId="3416497696" sldId="268"/>
            <ac:spMk id="4105" creationId="{82BFCE42-0F62-9CDF-9B9A-5C39613A46F4}"/>
          </ac:spMkLst>
        </pc:spChg>
        <pc:picChg chg="add mod">
          <ac:chgData name="Amreen Kaur" userId="d30b4177-6d14-4de3-8008-87d1d8a33ad7" providerId="ADAL" clId="{0A0062BA-F395-48D5-8622-F9536628A272}" dt="2024-10-31T21:20:15.632" v="1449" actId="1076"/>
          <ac:picMkLst>
            <pc:docMk/>
            <pc:sldMk cId="3416497696" sldId="268"/>
            <ac:picMk id="4098" creationId="{76AAD88C-DB00-4332-BEA8-7E35B88B08FC}"/>
          </ac:picMkLst>
        </pc:picChg>
      </pc:sldChg>
      <pc:sldChg chg="modSp new mod ord modNotesTx">
        <pc:chgData name="Amreen Kaur" userId="d30b4177-6d14-4de3-8008-87d1d8a33ad7" providerId="ADAL" clId="{0A0062BA-F395-48D5-8622-F9536628A272}" dt="2024-11-05T13:16:26.441" v="12152" actId="1076"/>
        <pc:sldMkLst>
          <pc:docMk/>
          <pc:sldMk cId="4217814307" sldId="269"/>
        </pc:sldMkLst>
        <pc:spChg chg="mod">
          <ac:chgData name="Amreen Kaur" userId="d30b4177-6d14-4de3-8008-87d1d8a33ad7" providerId="ADAL" clId="{0A0062BA-F395-48D5-8622-F9536628A272}" dt="2024-10-31T21:35:31.533" v="1592" actId="20577"/>
          <ac:spMkLst>
            <pc:docMk/>
            <pc:sldMk cId="4217814307" sldId="269"/>
            <ac:spMk id="2" creationId="{C7A3FA5A-44A5-311A-4760-9319BF6BD1D5}"/>
          </ac:spMkLst>
        </pc:spChg>
        <pc:spChg chg="mod">
          <ac:chgData name="Amreen Kaur" userId="d30b4177-6d14-4de3-8008-87d1d8a33ad7" providerId="ADAL" clId="{0A0062BA-F395-48D5-8622-F9536628A272}" dt="2024-11-05T13:16:26.441" v="12152" actId="1076"/>
          <ac:spMkLst>
            <pc:docMk/>
            <pc:sldMk cId="4217814307" sldId="269"/>
            <ac:spMk id="3" creationId="{8E4F9B26-2A35-E00F-C412-869E6132D811}"/>
          </ac:spMkLst>
        </pc:spChg>
      </pc:sldChg>
      <pc:sldChg chg="addSp modSp new mod modClrScheme chgLayout modNotesTx">
        <pc:chgData name="Amreen Kaur" userId="d30b4177-6d14-4de3-8008-87d1d8a33ad7" providerId="ADAL" clId="{0A0062BA-F395-48D5-8622-F9536628A272}" dt="2024-11-04T22:27:55.367" v="11900" actId="20577"/>
        <pc:sldMkLst>
          <pc:docMk/>
          <pc:sldMk cId="3841541933" sldId="270"/>
        </pc:sldMkLst>
        <pc:spChg chg="mod">
          <ac:chgData name="Amreen Kaur" userId="d30b4177-6d14-4de3-8008-87d1d8a33ad7" providerId="ADAL" clId="{0A0062BA-F395-48D5-8622-F9536628A272}" dt="2024-10-31T22:41:51.318" v="3092" actId="255"/>
          <ac:spMkLst>
            <pc:docMk/>
            <pc:sldMk cId="3841541933" sldId="270"/>
            <ac:spMk id="2" creationId="{DC1ECC4D-BAC9-554B-8566-B369B5D226E7}"/>
          </ac:spMkLst>
        </pc:spChg>
        <pc:spChg chg="mod">
          <ac:chgData name="Amreen Kaur" userId="d30b4177-6d14-4de3-8008-87d1d8a33ad7" providerId="ADAL" clId="{0A0062BA-F395-48D5-8622-F9536628A272}" dt="2024-11-04T22:27:55.367" v="11900" actId="20577"/>
          <ac:spMkLst>
            <pc:docMk/>
            <pc:sldMk cId="3841541933" sldId="270"/>
            <ac:spMk id="3" creationId="{67A72D07-CE42-DFFB-9246-393919BB15B2}"/>
          </ac:spMkLst>
        </pc:spChg>
        <pc:picChg chg="add mod">
          <ac:chgData name="Amreen Kaur" userId="d30b4177-6d14-4de3-8008-87d1d8a33ad7" providerId="ADAL" clId="{0A0062BA-F395-48D5-8622-F9536628A272}" dt="2024-11-03T16:00:47.899" v="6970" actId="14100"/>
          <ac:picMkLst>
            <pc:docMk/>
            <pc:sldMk cId="3841541933" sldId="270"/>
            <ac:picMk id="4" creationId="{0146B7F1-48CF-F3D3-9AD8-BCFBA64506D6}"/>
          </ac:picMkLst>
        </pc:picChg>
        <pc:picChg chg="add mod">
          <ac:chgData name="Amreen Kaur" userId="d30b4177-6d14-4de3-8008-87d1d8a33ad7" providerId="ADAL" clId="{0A0062BA-F395-48D5-8622-F9536628A272}" dt="2024-11-03T16:00:50.504" v="6971" actId="14100"/>
          <ac:picMkLst>
            <pc:docMk/>
            <pc:sldMk cId="3841541933" sldId="270"/>
            <ac:picMk id="6146" creationId="{02C06880-D5D2-00DE-DED2-956767F3DE50}"/>
          </ac:picMkLst>
        </pc:picChg>
      </pc:sldChg>
      <pc:sldChg chg="addSp delSp modSp new mod modClrScheme chgLayout modNotesTx">
        <pc:chgData name="Amreen Kaur" userId="d30b4177-6d14-4de3-8008-87d1d8a33ad7" providerId="ADAL" clId="{0A0062BA-F395-48D5-8622-F9536628A272}" dt="2024-11-04T21:59:45.805" v="10142" actId="20577"/>
        <pc:sldMkLst>
          <pc:docMk/>
          <pc:sldMk cId="3991726708" sldId="271"/>
        </pc:sldMkLst>
        <pc:spChg chg="mod">
          <ac:chgData name="Amreen Kaur" userId="d30b4177-6d14-4de3-8008-87d1d8a33ad7" providerId="ADAL" clId="{0A0062BA-F395-48D5-8622-F9536628A272}" dt="2024-10-31T22:59:05.469" v="3511" actId="26606"/>
          <ac:spMkLst>
            <pc:docMk/>
            <pc:sldMk cId="3991726708" sldId="271"/>
            <ac:spMk id="2" creationId="{5463B1B1-16CD-C07A-F6F6-D006AEA4E155}"/>
          </ac:spMkLst>
        </pc:spChg>
        <pc:spChg chg="mod">
          <ac:chgData name="Amreen Kaur" userId="d30b4177-6d14-4de3-8008-87d1d8a33ad7" providerId="ADAL" clId="{0A0062BA-F395-48D5-8622-F9536628A272}" dt="2024-11-04T21:53:44.830" v="9913" actId="27636"/>
          <ac:spMkLst>
            <pc:docMk/>
            <pc:sldMk cId="3991726708" sldId="271"/>
            <ac:spMk id="3" creationId="{9D71D907-860D-DCE4-2B88-97635475E97B}"/>
          </ac:spMkLst>
        </pc:spChg>
        <pc:picChg chg="add del mod">
          <ac:chgData name="Amreen Kaur" userId="d30b4177-6d14-4de3-8008-87d1d8a33ad7" providerId="ADAL" clId="{0A0062BA-F395-48D5-8622-F9536628A272}" dt="2024-10-31T22:58:54.067" v="3507" actId="478"/>
          <ac:picMkLst>
            <pc:docMk/>
            <pc:sldMk cId="3991726708" sldId="271"/>
            <ac:picMk id="4" creationId="{CC168647-CB4A-E66E-3B44-DAD14209D68C}"/>
          </ac:picMkLst>
        </pc:picChg>
        <pc:picChg chg="add mod">
          <ac:chgData name="Amreen Kaur" userId="d30b4177-6d14-4de3-8008-87d1d8a33ad7" providerId="ADAL" clId="{0A0062BA-F395-48D5-8622-F9536628A272}" dt="2024-10-31T22:54:14.355" v="3453" actId="14100"/>
          <ac:picMkLst>
            <pc:docMk/>
            <pc:sldMk cId="3991726708" sldId="271"/>
            <ac:picMk id="8194" creationId="{15E51186-7DD9-C7B4-94DB-EBAFDA97DEE8}"/>
          </ac:picMkLst>
        </pc:picChg>
        <pc:picChg chg="add mod">
          <ac:chgData name="Amreen Kaur" userId="d30b4177-6d14-4de3-8008-87d1d8a33ad7" providerId="ADAL" clId="{0A0062BA-F395-48D5-8622-F9536628A272}" dt="2024-11-03T16:02:30.618" v="7028" actId="1076"/>
          <ac:picMkLst>
            <pc:docMk/>
            <pc:sldMk cId="3991726708" sldId="271"/>
            <ac:picMk id="8196" creationId="{C2EFF932-2C27-F721-4F81-2B1782D0B3A7}"/>
          </ac:picMkLst>
        </pc:picChg>
        <pc:picChg chg="add mod">
          <ac:chgData name="Amreen Kaur" userId="d30b4177-6d14-4de3-8008-87d1d8a33ad7" providerId="ADAL" clId="{0A0062BA-F395-48D5-8622-F9536628A272}" dt="2024-11-03T16:02:36.509" v="7031" actId="14100"/>
          <ac:picMkLst>
            <pc:docMk/>
            <pc:sldMk cId="3991726708" sldId="271"/>
            <ac:picMk id="8198" creationId="{631019EE-73D7-CCDF-922C-3A14B34B29F6}"/>
          </ac:picMkLst>
        </pc:picChg>
      </pc:sldChg>
      <pc:sldChg chg="addSp delSp modSp new del">
        <pc:chgData name="Amreen Kaur" userId="d30b4177-6d14-4de3-8008-87d1d8a33ad7" providerId="ADAL" clId="{0A0062BA-F395-48D5-8622-F9536628A272}" dt="2024-10-31T22:42:42.268" v="3124" actId="47"/>
        <pc:sldMkLst>
          <pc:docMk/>
          <pc:sldMk cId="1262141093" sldId="272"/>
        </pc:sldMkLst>
        <pc:spChg chg="del">
          <ac:chgData name="Amreen Kaur" userId="d30b4177-6d14-4de3-8008-87d1d8a33ad7" providerId="ADAL" clId="{0A0062BA-F395-48D5-8622-F9536628A272}" dt="2024-10-31T22:40:25.358" v="3075"/>
          <ac:spMkLst>
            <pc:docMk/>
            <pc:sldMk cId="1262141093" sldId="272"/>
            <ac:spMk id="3" creationId="{92D11382-F9C5-6F1C-98DE-DBE2BB1F98CD}"/>
          </ac:spMkLst>
        </pc:spChg>
        <pc:picChg chg="add mod">
          <ac:chgData name="Amreen Kaur" userId="d30b4177-6d14-4de3-8008-87d1d8a33ad7" providerId="ADAL" clId="{0A0062BA-F395-48D5-8622-F9536628A272}" dt="2024-10-31T22:40:27.311" v="3076" actId="14100"/>
          <ac:picMkLst>
            <pc:docMk/>
            <pc:sldMk cId="1262141093" sldId="272"/>
            <ac:picMk id="5122" creationId="{DBC59F66-3934-D92C-E011-F45B40470451}"/>
          </ac:picMkLst>
        </pc:picChg>
      </pc:sldChg>
      <pc:sldChg chg="addSp delSp modSp new">
        <pc:chgData name="Amreen Kaur" userId="d30b4177-6d14-4de3-8008-87d1d8a33ad7" providerId="ADAL" clId="{0A0062BA-F395-48D5-8622-F9536628A272}" dt="2024-11-03T16:02:54.580" v="7034" actId="1076"/>
        <pc:sldMkLst>
          <pc:docMk/>
          <pc:sldMk cId="1884301605" sldId="272"/>
        </pc:sldMkLst>
        <pc:spChg chg="del">
          <ac:chgData name="Amreen Kaur" userId="d30b4177-6d14-4de3-8008-87d1d8a33ad7" providerId="ADAL" clId="{0A0062BA-F395-48D5-8622-F9536628A272}" dt="2024-10-31T22:54:18.801" v="3455"/>
          <ac:spMkLst>
            <pc:docMk/>
            <pc:sldMk cId="1884301605" sldId="272"/>
            <ac:spMk id="3" creationId="{62989910-EF88-2CD0-A66B-30CF5A5ECF39}"/>
          </ac:spMkLst>
        </pc:spChg>
        <pc:spChg chg="add del mod">
          <ac:chgData name="Amreen Kaur" userId="d30b4177-6d14-4de3-8008-87d1d8a33ad7" providerId="ADAL" clId="{0A0062BA-F395-48D5-8622-F9536628A272}" dt="2024-10-31T23:05:29.137" v="3549"/>
          <ac:spMkLst>
            <pc:docMk/>
            <pc:sldMk cId="1884301605" sldId="272"/>
            <ac:spMk id="4" creationId="{FC3415BB-F007-7377-5D19-CD7CBEF3F134}"/>
          </ac:spMkLst>
        </pc:spChg>
        <pc:picChg chg="add del mod">
          <ac:chgData name="Amreen Kaur" userId="d30b4177-6d14-4de3-8008-87d1d8a33ad7" providerId="ADAL" clId="{0A0062BA-F395-48D5-8622-F9536628A272}" dt="2024-10-31T22:54:22.295" v="3457" actId="478"/>
          <ac:picMkLst>
            <pc:docMk/>
            <pc:sldMk cId="1884301605" sldId="272"/>
            <ac:picMk id="9218" creationId="{EA4EF66A-C2AC-0D1D-1FA4-3A154889CFB5}"/>
          </ac:picMkLst>
        </pc:picChg>
        <pc:picChg chg="add mod">
          <ac:chgData name="Amreen Kaur" userId="d30b4177-6d14-4de3-8008-87d1d8a33ad7" providerId="ADAL" clId="{0A0062BA-F395-48D5-8622-F9536628A272}" dt="2024-11-03T16:02:54.580" v="7034" actId="1076"/>
          <ac:picMkLst>
            <pc:docMk/>
            <pc:sldMk cId="1884301605" sldId="272"/>
            <ac:picMk id="9220" creationId="{6D611BCD-D834-1EF6-E5BA-5F67634650FD}"/>
          </ac:picMkLst>
        </pc:picChg>
        <pc:picChg chg="add mod">
          <ac:chgData name="Amreen Kaur" userId="d30b4177-6d14-4de3-8008-87d1d8a33ad7" providerId="ADAL" clId="{0A0062BA-F395-48D5-8622-F9536628A272}" dt="2024-11-03T16:02:53.313" v="7033" actId="1076"/>
          <ac:picMkLst>
            <pc:docMk/>
            <pc:sldMk cId="1884301605" sldId="272"/>
            <ac:picMk id="9222" creationId="{5D796629-FEDF-143E-ECDA-377F656875F2}"/>
          </ac:picMkLst>
        </pc:picChg>
        <pc:picChg chg="add del mod">
          <ac:chgData name="Amreen Kaur" userId="d30b4177-6d14-4de3-8008-87d1d8a33ad7" providerId="ADAL" clId="{0A0062BA-F395-48D5-8622-F9536628A272}" dt="2024-10-31T23:07:01.797" v="3560" actId="478"/>
          <ac:picMkLst>
            <pc:docMk/>
            <pc:sldMk cId="1884301605" sldId="272"/>
            <ac:picMk id="9224" creationId="{967B458C-334E-1E85-F3E5-B59262F182AE}"/>
          </ac:picMkLst>
        </pc:picChg>
        <pc:picChg chg="add mod">
          <ac:chgData name="Amreen Kaur" userId="d30b4177-6d14-4de3-8008-87d1d8a33ad7" providerId="ADAL" clId="{0A0062BA-F395-48D5-8622-F9536628A272}" dt="2024-11-03T16:02:51.585" v="7032" actId="1076"/>
          <ac:picMkLst>
            <pc:docMk/>
            <pc:sldMk cId="1884301605" sldId="272"/>
            <ac:picMk id="9226" creationId="{B1B6FEEE-525E-00D2-183C-65FEFCC8B392}"/>
          </ac:picMkLst>
        </pc:picChg>
      </pc:sldChg>
      <pc:sldChg chg="addSp modSp new mod modNotesTx">
        <pc:chgData name="Amreen Kaur" userId="d30b4177-6d14-4de3-8008-87d1d8a33ad7" providerId="ADAL" clId="{0A0062BA-F395-48D5-8622-F9536628A272}" dt="2024-11-05T13:14:41.804" v="12140" actId="20577"/>
        <pc:sldMkLst>
          <pc:docMk/>
          <pc:sldMk cId="3191855956" sldId="273"/>
        </pc:sldMkLst>
        <pc:spChg chg="mod">
          <ac:chgData name="Amreen Kaur" userId="d30b4177-6d14-4de3-8008-87d1d8a33ad7" providerId="ADAL" clId="{0A0062BA-F395-48D5-8622-F9536628A272}" dt="2024-10-31T23:09:27.327" v="3591" actId="20577"/>
          <ac:spMkLst>
            <pc:docMk/>
            <pc:sldMk cId="3191855956" sldId="273"/>
            <ac:spMk id="2" creationId="{8EF31541-3A29-DBC7-F087-B02AB6BCA1D2}"/>
          </ac:spMkLst>
        </pc:spChg>
        <pc:spChg chg="mod">
          <ac:chgData name="Amreen Kaur" userId="d30b4177-6d14-4de3-8008-87d1d8a33ad7" providerId="ADAL" clId="{0A0062BA-F395-48D5-8622-F9536628A272}" dt="2024-11-05T13:14:41.804" v="12140" actId="20577"/>
          <ac:spMkLst>
            <pc:docMk/>
            <pc:sldMk cId="3191855956" sldId="273"/>
            <ac:spMk id="3" creationId="{BAAD80C4-4355-53B9-E62F-3A3839CCC461}"/>
          </ac:spMkLst>
        </pc:spChg>
        <pc:picChg chg="add mod">
          <ac:chgData name="Amreen Kaur" userId="d30b4177-6d14-4de3-8008-87d1d8a33ad7" providerId="ADAL" clId="{0A0062BA-F395-48D5-8622-F9536628A272}" dt="2024-11-04T22:20:13.570" v="11397" actId="14100"/>
          <ac:picMkLst>
            <pc:docMk/>
            <pc:sldMk cId="3191855956" sldId="273"/>
            <ac:picMk id="4" creationId="{F40D20AD-9AC0-ABB5-E3C6-96DEBB634D54}"/>
          </ac:picMkLst>
        </pc:picChg>
        <pc:picChg chg="add mod">
          <ac:chgData name="Amreen Kaur" userId="d30b4177-6d14-4de3-8008-87d1d8a33ad7" providerId="ADAL" clId="{0A0062BA-F395-48D5-8622-F9536628A272}" dt="2024-11-04T22:20:10.853" v="11396" actId="14100"/>
          <ac:picMkLst>
            <pc:docMk/>
            <pc:sldMk cId="3191855956" sldId="273"/>
            <ac:picMk id="1026" creationId="{25445EB9-F7A0-4393-CEB4-B8AA0940525B}"/>
          </ac:picMkLst>
        </pc:picChg>
      </pc:sldChg>
      <pc:sldChg chg="addSp delSp modSp new mod ord modClrScheme chgLayout modNotesTx">
        <pc:chgData name="Amreen Kaur" userId="d30b4177-6d14-4de3-8008-87d1d8a33ad7" providerId="ADAL" clId="{0A0062BA-F395-48D5-8622-F9536628A272}" dt="2024-11-04T22:02:22.825" v="10361" actId="20577"/>
        <pc:sldMkLst>
          <pc:docMk/>
          <pc:sldMk cId="1190840349" sldId="274"/>
        </pc:sldMkLst>
        <pc:spChg chg="mod">
          <ac:chgData name="Amreen Kaur" userId="d30b4177-6d14-4de3-8008-87d1d8a33ad7" providerId="ADAL" clId="{0A0062BA-F395-48D5-8622-F9536628A272}" dt="2024-10-31T23:14:55.299" v="3908" actId="27636"/>
          <ac:spMkLst>
            <pc:docMk/>
            <pc:sldMk cId="1190840349" sldId="274"/>
            <ac:spMk id="2" creationId="{39EA54F4-F11C-D029-A7AC-E3CFBF92333D}"/>
          </ac:spMkLst>
        </pc:spChg>
        <pc:spChg chg="add del mod">
          <ac:chgData name="Amreen Kaur" userId="d30b4177-6d14-4de3-8008-87d1d8a33ad7" providerId="ADAL" clId="{0A0062BA-F395-48D5-8622-F9536628A272}" dt="2024-11-03T17:00:42.957" v="8424" actId="27636"/>
          <ac:spMkLst>
            <pc:docMk/>
            <pc:sldMk cId="1190840349" sldId="274"/>
            <ac:spMk id="3" creationId="{F3740448-AB3A-6592-3705-DA0CD685B0E0}"/>
          </ac:spMkLst>
        </pc:spChg>
        <pc:spChg chg="add mod">
          <ac:chgData name="Amreen Kaur" userId="d30b4177-6d14-4de3-8008-87d1d8a33ad7" providerId="ADAL" clId="{0A0062BA-F395-48D5-8622-F9536628A272}" dt="2024-10-31T23:11:21.485" v="3838" actId="478"/>
          <ac:spMkLst>
            <pc:docMk/>
            <pc:sldMk cId="1190840349" sldId="274"/>
            <ac:spMk id="4" creationId="{A9A5FDB0-4BAE-20A7-6EA5-ECA744304E71}"/>
          </ac:spMkLst>
        </pc:spChg>
        <pc:picChg chg="add mod">
          <ac:chgData name="Amreen Kaur" userId="d30b4177-6d14-4de3-8008-87d1d8a33ad7" providerId="ADAL" clId="{0A0062BA-F395-48D5-8622-F9536628A272}" dt="2024-10-31T23:15:08.575" v="3916" actId="1076"/>
          <ac:picMkLst>
            <pc:docMk/>
            <pc:sldMk cId="1190840349" sldId="274"/>
            <ac:picMk id="5" creationId="{4A651F32-6A2D-C444-EAB7-C1C0F57FA9F8}"/>
          </ac:picMkLst>
        </pc:picChg>
        <pc:picChg chg="add mod">
          <ac:chgData name="Amreen Kaur" userId="d30b4177-6d14-4de3-8008-87d1d8a33ad7" providerId="ADAL" clId="{0A0062BA-F395-48D5-8622-F9536628A272}" dt="2024-10-31T23:15:15.799" v="3920" actId="14100"/>
          <ac:picMkLst>
            <pc:docMk/>
            <pc:sldMk cId="1190840349" sldId="274"/>
            <ac:picMk id="6" creationId="{B429E4BE-61A0-12A0-54D3-944620B6ADF0}"/>
          </ac:picMkLst>
        </pc:picChg>
        <pc:picChg chg="add del mod">
          <ac:chgData name="Amreen Kaur" userId="d30b4177-6d14-4de3-8008-87d1d8a33ad7" providerId="ADAL" clId="{0A0062BA-F395-48D5-8622-F9536628A272}" dt="2024-10-31T23:19:29.033" v="4002" actId="478"/>
          <ac:picMkLst>
            <pc:docMk/>
            <pc:sldMk cId="1190840349" sldId="274"/>
            <ac:picMk id="7" creationId="{3B4FC6A1-AF1C-538B-7D30-9D63DA572D70}"/>
          </ac:picMkLst>
        </pc:picChg>
        <pc:picChg chg="add del mod">
          <ac:chgData name="Amreen Kaur" userId="d30b4177-6d14-4de3-8008-87d1d8a33ad7" providerId="ADAL" clId="{0A0062BA-F395-48D5-8622-F9536628A272}" dt="2024-10-31T23:11:23.477" v="3840" actId="1076"/>
          <ac:picMkLst>
            <pc:docMk/>
            <pc:sldMk cId="1190840349" sldId="274"/>
            <ac:picMk id="10242" creationId="{0CD84778-7C14-F88F-573E-90718FD0A2FD}"/>
          </ac:picMkLst>
        </pc:picChg>
        <pc:picChg chg="add del mod">
          <ac:chgData name="Amreen Kaur" userId="d30b4177-6d14-4de3-8008-87d1d8a33ad7" providerId="ADAL" clId="{0A0062BA-F395-48D5-8622-F9536628A272}" dt="2024-10-31T23:13:39.574" v="3886" actId="478"/>
          <ac:picMkLst>
            <pc:docMk/>
            <pc:sldMk cId="1190840349" sldId="274"/>
            <ac:picMk id="10244" creationId="{06181296-50BA-FA2D-C138-6DF6B19E4730}"/>
          </ac:picMkLst>
        </pc:picChg>
        <pc:picChg chg="add del mod">
          <ac:chgData name="Amreen Kaur" userId="d30b4177-6d14-4de3-8008-87d1d8a33ad7" providerId="ADAL" clId="{0A0062BA-F395-48D5-8622-F9536628A272}" dt="2024-10-31T23:14:40.484" v="3899" actId="478"/>
          <ac:picMkLst>
            <pc:docMk/>
            <pc:sldMk cId="1190840349" sldId="274"/>
            <ac:picMk id="10246" creationId="{72D3A9FC-5800-56CD-0EC4-4985E15369AC}"/>
          </ac:picMkLst>
        </pc:picChg>
        <pc:picChg chg="add mod">
          <ac:chgData name="Amreen Kaur" userId="d30b4177-6d14-4de3-8008-87d1d8a33ad7" providerId="ADAL" clId="{0A0062BA-F395-48D5-8622-F9536628A272}" dt="2024-10-31T23:19:11.182" v="3992" actId="1076"/>
          <ac:picMkLst>
            <pc:docMk/>
            <pc:sldMk cId="1190840349" sldId="274"/>
            <ac:picMk id="10248" creationId="{EEF75DD0-9209-A07E-2BC9-EF35BFBA95A4}"/>
          </ac:picMkLst>
        </pc:picChg>
      </pc:sldChg>
      <pc:sldChg chg="addSp delSp modSp new mod modClrScheme chgLayout modNotesTx">
        <pc:chgData name="Amreen Kaur" userId="d30b4177-6d14-4de3-8008-87d1d8a33ad7" providerId="ADAL" clId="{0A0062BA-F395-48D5-8622-F9536628A272}" dt="2024-11-04T22:04:17.344" v="10483"/>
        <pc:sldMkLst>
          <pc:docMk/>
          <pc:sldMk cId="1478365813" sldId="275"/>
        </pc:sldMkLst>
        <pc:spChg chg="del mod">
          <ac:chgData name="Amreen Kaur" userId="d30b4177-6d14-4de3-8008-87d1d8a33ad7" providerId="ADAL" clId="{0A0062BA-F395-48D5-8622-F9536628A272}" dt="2024-11-03T13:52:28.048" v="4186" actId="26606"/>
          <ac:spMkLst>
            <pc:docMk/>
            <pc:sldMk cId="1478365813" sldId="275"/>
            <ac:spMk id="2" creationId="{BA52B640-F4DE-7BF7-75BD-D34E9354DE6B}"/>
          </ac:spMkLst>
        </pc:spChg>
        <pc:spChg chg="mod">
          <ac:chgData name="Amreen Kaur" userId="d30b4177-6d14-4de3-8008-87d1d8a33ad7" providerId="ADAL" clId="{0A0062BA-F395-48D5-8622-F9536628A272}" dt="2024-11-03T13:59:57.260" v="4305" actId="14100"/>
          <ac:spMkLst>
            <pc:docMk/>
            <pc:sldMk cId="1478365813" sldId="275"/>
            <ac:spMk id="3" creationId="{490DCD6D-3CF9-8A76-73A0-2C02C78C6B99}"/>
          </ac:spMkLst>
        </pc:spChg>
        <pc:spChg chg="add mod">
          <ac:chgData name="Amreen Kaur" userId="d30b4177-6d14-4de3-8008-87d1d8a33ad7" providerId="ADAL" clId="{0A0062BA-F395-48D5-8622-F9536628A272}" dt="2024-11-03T13:56:50.473" v="4241" actId="20577"/>
          <ac:spMkLst>
            <pc:docMk/>
            <pc:sldMk cId="1478365813" sldId="275"/>
            <ac:spMk id="2055" creationId="{458AC5CD-51B5-A9A3-9811-8B4ED5ED8ECE}"/>
          </ac:spMkLst>
        </pc:spChg>
        <pc:picChg chg="add mod">
          <ac:chgData name="Amreen Kaur" userId="d30b4177-6d14-4de3-8008-87d1d8a33ad7" providerId="ADAL" clId="{0A0062BA-F395-48D5-8622-F9536628A272}" dt="2024-11-03T17:01:37.233" v="8467" actId="1076"/>
          <ac:picMkLst>
            <pc:docMk/>
            <pc:sldMk cId="1478365813" sldId="275"/>
            <ac:picMk id="2050" creationId="{E9F7CA51-0B68-BED8-B263-1E8BE637893E}"/>
          </ac:picMkLst>
        </pc:picChg>
        <pc:picChg chg="add del mod">
          <ac:chgData name="Amreen Kaur" userId="d30b4177-6d14-4de3-8008-87d1d8a33ad7" providerId="ADAL" clId="{0A0062BA-F395-48D5-8622-F9536628A272}" dt="2024-11-03T14:01:01.082" v="4312" actId="478"/>
          <ac:picMkLst>
            <pc:docMk/>
            <pc:sldMk cId="1478365813" sldId="275"/>
            <ac:picMk id="2052" creationId="{0787756E-F90D-4D47-B1E7-2A64319B1F48}"/>
          </ac:picMkLst>
        </pc:picChg>
        <pc:picChg chg="add mod">
          <ac:chgData name="Amreen Kaur" userId="d30b4177-6d14-4de3-8008-87d1d8a33ad7" providerId="ADAL" clId="{0A0062BA-F395-48D5-8622-F9536628A272}" dt="2024-11-03T17:01:38.841" v="8468" actId="1076"/>
          <ac:picMkLst>
            <pc:docMk/>
            <pc:sldMk cId="1478365813" sldId="275"/>
            <ac:picMk id="2054" creationId="{6C08ED66-F9EF-742A-6882-680402AAFE03}"/>
          </ac:picMkLst>
        </pc:picChg>
      </pc:sldChg>
      <pc:sldChg chg="addSp delSp modSp new del">
        <pc:chgData name="Amreen Kaur" userId="d30b4177-6d14-4de3-8008-87d1d8a33ad7" providerId="ADAL" clId="{0A0062BA-F395-48D5-8622-F9536628A272}" dt="2024-10-31T23:19:18.709" v="3995" actId="47"/>
        <pc:sldMkLst>
          <pc:docMk/>
          <pc:sldMk cId="2088218394" sldId="275"/>
        </pc:sldMkLst>
        <pc:spChg chg="del">
          <ac:chgData name="Amreen Kaur" userId="d30b4177-6d14-4de3-8008-87d1d8a33ad7" providerId="ADAL" clId="{0A0062BA-F395-48D5-8622-F9536628A272}" dt="2024-10-31T23:13:28.978" v="3884"/>
          <ac:spMkLst>
            <pc:docMk/>
            <pc:sldMk cId="2088218394" sldId="275"/>
            <ac:spMk id="3" creationId="{E375ECA0-E645-A5C7-8F70-E3D9C2CA8493}"/>
          </ac:spMkLst>
        </pc:spChg>
        <pc:spChg chg="add del mod">
          <ac:chgData name="Amreen Kaur" userId="d30b4177-6d14-4de3-8008-87d1d8a33ad7" providerId="ADAL" clId="{0A0062BA-F395-48D5-8622-F9536628A272}" dt="2024-10-31T23:14:35.109" v="3897"/>
          <ac:spMkLst>
            <pc:docMk/>
            <pc:sldMk cId="2088218394" sldId="275"/>
            <ac:spMk id="4" creationId="{72EC5B61-AC04-7383-3591-0B02E2FE9AF4}"/>
          </ac:spMkLst>
        </pc:spChg>
        <pc:picChg chg="add del mod">
          <ac:chgData name="Amreen Kaur" userId="d30b4177-6d14-4de3-8008-87d1d8a33ad7" providerId="ADAL" clId="{0A0062BA-F395-48D5-8622-F9536628A272}" dt="2024-10-31T23:13:31.843" v="3885" actId="478"/>
          <ac:picMkLst>
            <pc:docMk/>
            <pc:sldMk cId="2088218394" sldId="275"/>
            <ac:picMk id="11266" creationId="{72A77E49-6A6E-D60D-0E06-EAE27625E956}"/>
          </ac:picMkLst>
        </pc:picChg>
        <pc:picChg chg="add mod">
          <ac:chgData name="Amreen Kaur" userId="d30b4177-6d14-4de3-8008-87d1d8a33ad7" providerId="ADAL" clId="{0A0062BA-F395-48D5-8622-F9536628A272}" dt="2024-10-31T23:14:35.109" v="3897"/>
          <ac:picMkLst>
            <pc:docMk/>
            <pc:sldMk cId="2088218394" sldId="275"/>
            <ac:picMk id="11268" creationId="{3E41A3FF-F65D-A0FE-2CFD-24F7618B72A5}"/>
          </ac:picMkLst>
        </pc:picChg>
        <pc:picChg chg="add del">
          <ac:chgData name="Amreen Kaur" userId="d30b4177-6d14-4de3-8008-87d1d8a33ad7" providerId="ADAL" clId="{0A0062BA-F395-48D5-8622-F9536628A272}" dt="2024-10-31T23:19:17.117" v="3994" actId="478"/>
          <ac:picMkLst>
            <pc:docMk/>
            <pc:sldMk cId="2088218394" sldId="275"/>
            <ac:picMk id="11270" creationId="{D1D5BD75-C54D-D324-4E28-C8AEE059DC19}"/>
          </ac:picMkLst>
        </pc:picChg>
      </pc:sldChg>
      <pc:sldChg chg="addSp delSp modSp new del mod modClrScheme chgLayout">
        <pc:chgData name="Amreen Kaur" userId="d30b4177-6d14-4de3-8008-87d1d8a33ad7" providerId="ADAL" clId="{0A0062BA-F395-48D5-8622-F9536628A272}" dt="2024-11-03T16:11:05.578" v="7286" actId="47"/>
        <pc:sldMkLst>
          <pc:docMk/>
          <pc:sldMk cId="1458064305" sldId="276"/>
        </pc:sldMkLst>
        <pc:spChg chg="del">
          <ac:chgData name="Amreen Kaur" userId="d30b4177-6d14-4de3-8008-87d1d8a33ad7" providerId="ADAL" clId="{0A0062BA-F395-48D5-8622-F9536628A272}" dt="2024-11-03T14:04:22.212" v="4335" actId="26606"/>
          <ac:spMkLst>
            <pc:docMk/>
            <pc:sldMk cId="1458064305" sldId="276"/>
            <ac:spMk id="2" creationId="{DBA3991F-16CB-BD23-D5DE-A08A6928365A}"/>
          </ac:spMkLst>
        </pc:spChg>
        <pc:spChg chg="del">
          <ac:chgData name="Amreen Kaur" userId="d30b4177-6d14-4de3-8008-87d1d8a33ad7" providerId="ADAL" clId="{0A0062BA-F395-48D5-8622-F9536628A272}" dt="2024-11-03T14:04:22.212" v="4335" actId="26606"/>
          <ac:spMkLst>
            <pc:docMk/>
            <pc:sldMk cId="1458064305" sldId="276"/>
            <ac:spMk id="3" creationId="{FD65E5C8-999D-647E-DF54-3F8A88CDAA69}"/>
          </ac:spMkLst>
        </pc:spChg>
        <pc:spChg chg="del">
          <ac:chgData name="Amreen Kaur" userId="d30b4177-6d14-4de3-8008-87d1d8a33ad7" providerId="ADAL" clId="{0A0062BA-F395-48D5-8622-F9536628A272}" dt="2024-11-03T14:04:22.212" v="4335" actId="26606"/>
          <ac:spMkLst>
            <pc:docMk/>
            <pc:sldMk cId="1458064305" sldId="276"/>
            <ac:spMk id="4" creationId="{47186B6E-2552-F011-B7D4-82579BF9C71D}"/>
          </ac:spMkLst>
        </pc:spChg>
        <pc:picChg chg="add del mod">
          <ac:chgData name="Amreen Kaur" userId="d30b4177-6d14-4de3-8008-87d1d8a33ad7" providerId="ADAL" clId="{0A0062BA-F395-48D5-8622-F9536628A272}" dt="2024-11-03T14:04:30.687" v="4340" actId="478"/>
          <ac:picMkLst>
            <pc:docMk/>
            <pc:sldMk cId="1458064305" sldId="276"/>
            <ac:picMk id="4098" creationId="{92D6217F-E9DC-E1EC-7CD1-C70A85826DDC}"/>
          </ac:picMkLst>
        </pc:picChg>
      </pc:sldChg>
      <pc:sldChg chg="addSp delSp modSp new mod modClrScheme chgLayout">
        <pc:chgData name="Amreen Kaur" userId="d30b4177-6d14-4de3-8008-87d1d8a33ad7" providerId="ADAL" clId="{0A0062BA-F395-48D5-8622-F9536628A272}" dt="2024-11-03T14:50:37.243" v="4411" actId="20577"/>
        <pc:sldMkLst>
          <pc:docMk/>
          <pc:sldMk cId="3798802063" sldId="277"/>
        </pc:sldMkLst>
        <pc:spChg chg="add del">
          <ac:chgData name="Amreen Kaur" userId="d30b4177-6d14-4de3-8008-87d1d8a33ad7" providerId="ADAL" clId="{0A0062BA-F395-48D5-8622-F9536628A272}" dt="2024-11-03T14:50:14.271" v="4384" actId="26606"/>
          <ac:spMkLst>
            <pc:docMk/>
            <pc:sldMk cId="3798802063" sldId="277"/>
            <ac:spMk id="2" creationId="{7CF78523-12B7-0BE4-AB76-8D59B76AC199}"/>
          </ac:spMkLst>
        </pc:spChg>
        <pc:spChg chg="add del mod">
          <ac:chgData name="Amreen Kaur" userId="d30b4177-6d14-4de3-8008-87d1d8a33ad7" providerId="ADAL" clId="{0A0062BA-F395-48D5-8622-F9536628A272}" dt="2024-11-03T14:50:14.271" v="4384" actId="26606"/>
          <ac:spMkLst>
            <pc:docMk/>
            <pc:sldMk cId="3798802063" sldId="277"/>
            <ac:spMk id="3" creationId="{6FC63B3B-1D1C-4ECA-7F8F-558B8940CBEB}"/>
          </ac:spMkLst>
        </pc:spChg>
        <pc:spChg chg="add del">
          <ac:chgData name="Amreen Kaur" userId="d30b4177-6d14-4de3-8008-87d1d8a33ad7" providerId="ADAL" clId="{0A0062BA-F395-48D5-8622-F9536628A272}" dt="2024-11-03T14:50:12.893" v="4381" actId="26606"/>
          <ac:spMkLst>
            <pc:docMk/>
            <pc:sldMk cId="3798802063" sldId="277"/>
            <ac:spMk id="9" creationId="{8B84597D-FD0B-CAEA-F032-2E75026DD699}"/>
          </ac:spMkLst>
        </pc:spChg>
        <pc:spChg chg="add del mod">
          <ac:chgData name="Amreen Kaur" userId="d30b4177-6d14-4de3-8008-87d1d8a33ad7" providerId="ADAL" clId="{0A0062BA-F395-48D5-8622-F9536628A272}" dt="2024-11-03T14:50:14.240" v="4383" actId="26606"/>
          <ac:spMkLst>
            <pc:docMk/>
            <pc:sldMk cId="3798802063" sldId="277"/>
            <ac:spMk id="11" creationId="{BE8A5765-7AD1-E46B-9987-6DEC4F10E4CB}"/>
          </ac:spMkLst>
        </pc:spChg>
        <pc:spChg chg="add del mod">
          <ac:chgData name="Amreen Kaur" userId="d30b4177-6d14-4de3-8008-87d1d8a33ad7" providerId="ADAL" clId="{0A0062BA-F395-48D5-8622-F9536628A272}" dt="2024-11-03T14:50:14.240" v="4383" actId="26606"/>
          <ac:spMkLst>
            <pc:docMk/>
            <pc:sldMk cId="3798802063" sldId="277"/>
            <ac:spMk id="12" creationId="{E82C25B2-4FA3-D71B-B22F-2F2B4376A53E}"/>
          </ac:spMkLst>
        </pc:spChg>
        <pc:spChg chg="add mod">
          <ac:chgData name="Amreen Kaur" userId="d30b4177-6d14-4de3-8008-87d1d8a33ad7" providerId="ADAL" clId="{0A0062BA-F395-48D5-8622-F9536628A272}" dt="2024-11-03T14:50:23.216" v="4400" actId="26606"/>
          <ac:spMkLst>
            <pc:docMk/>
            <pc:sldMk cId="3798802063" sldId="277"/>
            <ac:spMk id="15" creationId="{430A054A-4E6B-7D96-F0B1-7DC86A4A1D6F}"/>
          </ac:spMkLst>
        </pc:spChg>
        <pc:spChg chg="add del mod">
          <ac:chgData name="Amreen Kaur" userId="d30b4177-6d14-4de3-8008-87d1d8a33ad7" providerId="ADAL" clId="{0A0062BA-F395-48D5-8622-F9536628A272}" dt="2024-11-03T14:50:23.216" v="4400" actId="26606"/>
          <ac:spMkLst>
            <pc:docMk/>
            <pc:sldMk cId="3798802063" sldId="277"/>
            <ac:spMk id="16" creationId="{D8D6D4BD-1DB4-25EB-B90F-8A9662AE1B83}"/>
          </ac:spMkLst>
        </pc:spChg>
        <pc:graphicFrameChg chg="add del">
          <ac:chgData name="Amreen Kaur" userId="d30b4177-6d14-4de3-8008-87d1d8a33ad7" providerId="ADAL" clId="{0A0062BA-F395-48D5-8622-F9536628A272}" dt="2024-11-03T14:50:12.893" v="4381" actId="26606"/>
          <ac:graphicFrameMkLst>
            <pc:docMk/>
            <pc:sldMk cId="3798802063" sldId="277"/>
            <ac:graphicFrameMk id="5" creationId="{4713A956-DE15-C4A7-33B6-3A81266AA3DB}"/>
          </ac:graphicFrameMkLst>
        </pc:graphicFrameChg>
        <pc:graphicFrameChg chg="add del mod">
          <ac:chgData name="Amreen Kaur" userId="d30b4177-6d14-4de3-8008-87d1d8a33ad7" providerId="ADAL" clId="{0A0062BA-F395-48D5-8622-F9536628A272}" dt="2024-11-03T14:50:14.240" v="4383" actId="26606"/>
          <ac:graphicFrameMkLst>
            <pc:docMk/>
            <pc:sldMk cId="3798802063" sldId="277"/>
            <ac:graphicFrameMk id="13" creationId="{19924110-19DC-27BE-64BF-B1E99FD31CC2}"/>
          </ac:graphicFrameMkLst>
        </pc:graphicFrameChg>
        <pc:graphicFrameChg chg="add mod">
          <ac:chgData name="Amreen Kaur" userId="d30b4177-6d14-4de3-8008-87d1d8a33ad7" providerId="ADAL" clId="{0A0062BA-F395-48D5-8622-F9536628A272}" dt="2024-11-03T14:50:37.243" v="4411" actId="20577"/>
          <ac:graphicFrameMkLst>
            <pc:docMk/>
            <pc:sldMk cId="3798802063" sldId="277"/>
            <ac:graphicFrameMk id="17" creationId="{E40A97BE-09C7-64FE-D271-3082C34FC0FA}"/>
          </ac:graphicFrameMkLst>
        </pc:graphicFrameChg>
      </pc:sldChg>
      <pc:sldChg chg="addSp delSp modSp new del mod modClrScheme chgLayout">
        <pc:chgData name="Amreen Kaur" userId="d30b4177-6d14-4de3-8008-87d1d8a33ad7" providerId="ADAL" clId="{0A0062BA-F395-48D5-8622-F9536628A272}" dt="2024-11-03T15:09:44.116" v="5013" actId="47"/>
        <pc:sldMkLst>
          <pc:docMk/>
          <pc:sldMk cId="1186667902" sldId="278"/>
        </pc:sldMkLst>
        <pc:spChg chg="mod">
          <ac:chgData name="Amreen Kaur" userId="d30b4177-6d14-4de3-8008-87d1d8a33ad7" providerId="ADAL" clId="{0A0062BA-F395-48D5-8622-F9536628A272}" dt="2024-11-03T15:06:47.284" v="4812" actId="26606"/>
          <ac:spMkLst>
            <pc:docMk/>
            <pc:sldMk cId="1186667902" sldId="278"/>
            <ac:spMk id="2" creationId="{57B7195F-EAFB-6F8E-0B2E-85239D9A7BBF}"/>
          </ac:spMkLst>
        </pc:spChg>
        <pc:spChg chg="del">
          <ac:chgData name="Amreen Kaur" userId="d30b4177-6d14-4de3-8008-87d1d8a33ad7" providerId="ADAL" clId="{0A0062BA-F395-48D5-8622-F9536628A272}" dt="2024-11-03T15:00:52.518" v="4679" actId="26606"/>
          <ac:spMkLst>
            <pc:docMk/>
            <pc:sldMk cId="1186667902" sldId="278"/>
            <ac:spMk id="3" creationId="{9D701427-9BCB-BC8D-2F60-A2CF3C7A781F}"/>
          </ac:spMkLst>
        </pc:spChg>
        <pc:spChg chg="del">
          <ac:chgData name="Amreen Kaur" userId="d30b4177-6d14-4de3-8008-87d1d8a33ad7" providerId="ADAL" clId="{0A0062BA-F395-48D5-8622-F9536628A272}" dt="2024-11-03T15:00:52.518" v="4679" actId="26606"/>
          <ac:spMkLst>
            <pc:docMk/>
            <pc:sldMk cId="1186667902" sldId="278"/>
            <ac:spMk id="4" creationId="{3354DEB2-0E3D-E432-0418-044602EBD0C4}"/>
          </ac:spMkLst>
        </pc:spChg>
        <pc:spChg chg="add del mod">
          <ac:chgData name="Amreen Kaur" userId="d30b4177-6d14-4de3-8008-87d1d8a33ad7" providerId="ADAL" clId="{0A0062BA-F395-48D5-8622-F9536628A272}" dt="2024-11-03T15:08:29.076" v="4944" actId="478"/>
          <ac:spMkLst>
            <pc:docMk/>
            <pc:sldMk cId="1186667902" sldId="278"/>
            <ac:spMk id="6" creationId="{A683C696-EEE7-03A7-F516-9845C904D3DE}"/>
          </ac:spMkLst>
        </pc:spChg>
        <pc:spChg chg="add del mod">
          <ac:chgData name="Amreen Kaur" userId="d30b4177-6d14-4de3-8008-87d1d8a33ad7" providerId="ADAL" clId="{0A0062BA-F395-48D5-8622-F9536628A272}" dt="2024-11-03T15:01:20.359" v="4754" actId="26606"/>
          <ac:spMkLst>
            <pc:docMk/>
            <pc:sldMk cId="1186667902" sldId="278"/>
            <ac:spMk id="9" creationId="{C5CF6597-EA91-0C3E-EB8A-058300EF9207}"/>
          </ac:spMkLst>
        </pc:spChg>
        <pc:spChg chg="add del mod">
          <ac:chgData name="Amreen Kaur" userId="d30b4177-6d14-4de3-8008-87d1d8a33ad7" providerId="ADAL" clId="{0A0062BA-F395-48D5-8622-F9536628A272}" dt="2024-11-03T15:03:33.544" v="4764" actId="26606"/>
          <ac:spMkLst>
            <pc:docMk/>
            <pc:sldMk cId="1186667902" sldId="278"/>
            <ac:spMk id="14" creationId="{15DE158E-AB86-08C7-990D-0E77771FBC8B}"/>
          </ac:spMkLst>
        </pc:spChg>
        <pc:spChg chg="add del mod">
          <ac:chgData name="Amreen Kaur" userId="d30b4177-6d14-4de3-8008-87d1d8a33ad7" providerId="ADAL" clId="{0A0062BA-F395-48D5-8622-F9536628A272}" dt="2024-11-03T15:01:19.187" v="4751" actId="26606"/>
          <ac:spMkLst>
            <pc:docMk/>
            <pc:sldMk cId="1186667902" sldId="278"/>
            <ac:spMk id="15" creationId="{944E10D5-7934-DAD3-ABED-D71AFF281F59}"/>
          </ac:spMkLst>
        </pc:spChg>
        <pc:spChg chg="add del mod">
          <ac:chgData name="Amreen Kaur" userId="d30b4177-6d14-4de3-8008-87d1d8a33ad7" providerId="ADAL" clId="{0A0062BA-F395-48D5-8622-F9536628A272}" dt="2024-11-03T15:03:33.544" v="4764" actId="26606"/>
          <ac:spMkLst>
            <pc:docMk/>
            <pc:sldMk cId="1186667902" sldId="278"/>
            <ac:spMk id="19" creationId="{C5CF6597-EA91-0C3E-EB8A-058300EF9207}"/>
          </ac:spMkLst>
        </pc:spChg>
        <pc:spChg chg="add del mod">
          <ac:chgData name="Amreen Kaur" userId="d30b4177-6d14-4de3-8008-87d1d8a33ad7" providerId="ADAL" clId="{0A0062BA-F395-48D5-8622-F9536628A272}" dt="2024-11-03T15:03:33.530" v="4763" actId="26606"/>
          <ac:spMkLst>
            <pc:docMk/>
            <pc:sldMk cId="1186667902" sldId="278"/>
            <ac:spMk id="24" creationId="{CD29C9DB-AADC-3297-96DC-0D8FC84FFCCF}"/>
          </ac:spMkLst>
        </pc:spChg>
        <pc:spChg chg="add del mod">
          <ac:chgData name="Amreen Kaur" userId="d30b4177-6d14-4de3-8008-87d1d8a33ad7" providerId="ADAL" clId="{0A0062BA-F395-48D5-8622-F9536628A272}" dt="2024-11-03T15:03:54.335" v="4794" actId="26606"/>
          <ac:spMkLst>
            <pc:docMk/>
            <pc:sldMk cId="1186667902" sldId="278"/>
            <ac:spMk id="25" creationId="{EFCA9812-AEF0-1A29-2636-B03A93BB14FA}"/>
          </ac:spMkLst>
        </pc:spChg>
        <pc:spChg chg="add del mod">
          <ac:chgData name="Amreen Kaur" userId="d30b4177-6d14-4de3-8008-87d1d8a33ad7" providerId="ADAL" clId="{0A0062BA-F395-48D5-8622-F9536628A272}" dt="2024-11-03T15:03:33.530" v="4763" actId="26606"/>
          <ac:spMkLst>
            <pc:docMk/>
            <pc:sldMk cId="1186667902" sldId="278"/>
            <ac:spMk id="26" creationId="{46F95C26-2020-D72A-0BDF-DBF03B94F07C}"/>
          </ac:spMkLst>
        </pc:spChg>
        <pc:spChg chg="add del mod">
          <ac:chgData name="Amreen Kaur" userId="d30b4177-6d14-4de3-8008-87d1d8a33ad7" providerId="ADAL" clId="{0A0062BA-F395-48D5-8622-F9536628A272}" dt="2024-11-03T15:03:33.530" v="4763" actId="26606"/>
          <ac:spMkLst>
            <pc:docMk/>
            <pc:sldMk cId="1186667902" sldId="278"/>
            <ac:spMk id="28" creationId="{414B3E94-2023-4D32-F9FA-DAA84E69BEFC}"/>
          </ac:spMkLst>
        </pc:spChg>
        <pc:spChg chg="add del mod">
          <ac:chgData name="Amreen Kaur" userId="d30b4177-6d14-4de3-8008-87d1d8a33ad7" providerId="ADAL" clId="{0A0062BA-F395-48D5-8622-F9536628A272}" dt="2024-11-03T15:06:47.284" v="4812" actId="26606"/>
          <ac:spMkLst>
            <pc:docMk/>
            <pc:sldMk cId="1186667902" sldId="278"/>
            <ac:spMk id="30" creationId="{E9EDF919-6E3E-F3F1-F785-2CBCA18317FA}"/>
          </ac:spMkLst>
        </pc:spChg>
        <pc:spChg chg="add del mod">
          <ac:chgData name="Amreen Kaur" userId="d30b4177-6d14-4de3-8008-87d1d8a33ad7" providerId="ADAL" clId="{0A0062BA-F395-48D5-8622-F9536628A272}" dt="2024-11-03T15:06:47.253" v="4811" actId="26606"/>
          <ac:spMkLst>
            <pc:docMk/>
            <pc:sldMk cId="1186667902" sldId="278"/>
            <ac:spMk id="32" creationId="{1BF5C721-2685-6DB6-7F29-293BF4845CD2}"/>
          </ac:spMkLst>
        </pc:spChg>
        <pc:spChg chg="add del">
          <ac:chgData name="Amreen Kaur" userId="d30b4177-6d14-4de3-8008-87d1d8a33ad7" providerId="ADAL" clId="{0A0062BA-F395-48D5-8622-F9536628A272}" dt="2024-11-03T15:06:44.693" v="4807" actId="26606"/>
          <ac:spMkLst>
            <pc:docMk/>
            <pc:sldMk cId="1186667902" sldId="278"/>
            <ac:spMk id="35" creationId="{32580B5F-F8C7-E680-0D85-98D2BC5797A3}"/>
          </ac:spMkLst>
        </pc:spChg>
        <pc:graphicFrameChg chg="add del mod">
          <ac:chgData name="Amreen Kaur" userId="d30b4177-6d14-4de3-8008-87d1d8a33ad7" providerId="ADAL" clId="{0A0062BA-F395-48D5-8622-F9536628A272}" dt="2024-11-03T15:01:19.187" v="4751" actId="26606"/>
          <ac:graphicFrameMkLst>
            <pc:docMk/>
            <pc:sldMk cId="1186667902" sldId="278"/>
            <ac:graphicFrameMk id="11" creationId="{31485C27-7F84-5985-527F-9684E28A122B}"/>
          </ac:graphicFrameMkLst>
        </pc:graphicFrameChg>
        <pc:graphicFrameChg chg="add del">
          <ac:chgData name="Amreen Kaur" userId="d30b4177-6d14-4de3-8008-87d1d8a33ad7" providerId="ADAL" clId="{0A0062BA-F395-48D5-8622-F9536628A272}" dt="2024-11-03T15:01:20.353" v="4753" actId="26606"/>
          <ac:graphicFrameMkLst>
            <pc:docMk/>
            <pc:sldMk cId="1186667902" sldId="278"/>
            <ac:graphicFrameMk id="17" creationId="{42438511-D49C-267F-77DA-DC35D8281820}"/>
          </ac:graphicFrameMkLst>
        </pc:graphicFrameChg>
        <pc:graphicFrameChg chg="add del mod modGraphic">
          <ac:chgData name="Amreen Kaur" userId="d30b4177-6d14-4de3-8008-87d1d8a33ad7" providerId="ADAL" clId="{0A0062BA-F395-48D5-8622-F9536628A272}" dt="2024-11-03T15:09:02.424" v="4986" actId="20577"/>
          <ac:graphicFrameMkLst>
            <pc:docMk/>
            <pc:sldMk cId="1186667902" sldId="278"/>
            <ac:graphicFrameMk id="21" creationId="{C81EC28D-E948-17B5-8EBD-7E1F1750E910}"/>
          </ac:graphicFrameMkLst>
        </pc:graphicFrameChg>
      </pc:sldChg>
      <pc:sldChg chg="addSp delSp modSp new mod ord modClrScheme chgLayout modNotesTx">
        <pc:chgData name="Amreen Kaur" userId="d30b4177-6d14-4de3-8008-87d1d8a33ad7" providerId="ADAL" clId="{0A0062BA-F395-48D5-8622-F9536628A272}" dt="2024-11-05T13:09:54.244" v="12066" actId="20577"/>
        <pc:sldMkLst>
          <pc:docMk/>
          <pc:sldMk cId="1376812487" sldId="279"/>
        </pc:sldMkLst>
        <pc:spChg chg="del">
          <ac:chgData name="Amreen Kaur" userId="d30b4177-6d14-4de3-8008-87d1d8a33ad7" providerId="ADAL" clId="{0A0062BA-F395-48D5-8622-F9536628A272}" dt="2024-11-03T15:08:34.001" v="4946" actId="26606"/>
          <ac:spMkLst>
            <pc:docMk/>
            <pc:sldMk cId="1376812487" sldId="279"/>
            <ac:spMk id="2" creationId="{53A99A21-D04A-818B-5E21-AC92F8198D96}"/>
          </ac:spMkLst>
        </pc:spChg>
        <pc:spChg chg="del">
          <ac:chgData name="Amreen Kaur" userId="d30b4177-6d14-4de3-8008-87d1d8a33ad7" providerId="ADAL" clId="{0A0062BA-F395-48D5-8622-F9536628A272}" dt="2024-11-03T15:08:34.001" v="4946" actId="26606"/>
          <ac:spMkLst>
            <pc:docMk/>
            <pc:sldMk cId="1376812487" sldId="279"/>
            <ac:spMk id="3" creationId="{C443CCDD-0DD2-06AA-7A45-2B6026982E62}"/>
          </ac:spMkLst>
        </pc:spChg>
        <pc:spChg chg="del">
          <ac:chgData name="Amreen Kaur" userId="d30b4177-6d14-4de3-8008-87d1d8a33ad7" providerId="ADAL" clId="{0A0062BA-F395-48D5-8622-F9536628A272}" dt="2024-11-03T15:08:34.001" v="4946" actId="26606"/>
          <ac:spMkLst>
            <pc:docMk/>
            <pc:sldMk cId="1376812487" sldId="279"/>
            <ac:spMk id="4" creationId="{A64A7941-171E-E9EE-D6ED-8AE015B9A524}"/>
          </ac:spMkLst>
        </pc:spChg>
        <pc:spChg chg="add mod">
          <ac:chgData name="Amreen Kaur" userId="d30b4177-6d14-4de3-8008-87d1d8a33ad7" providerId="ADAL" clId="{0A0062BA-F395-48D5-8622-F9536628A272}" dt="2024-11-03T15:56:35.755" v="6794" actId="478"/>
          <ac:spMkLst>
            <pc:docMk/>
            <pc:sldMk cId="1376812487" sldId="279"/>
            <ac:spMk id="5" creationId="{0AAFFCB6-A37F-9BB7-72EC-B85BE76B596A}"/>
          </ac:spMkLst>
        </pc:spChg>
        <pc:spChg chg="add mod">
          <ac:chgData name="Amreen Kaur" userId="d30b4177-6d14-4de3-8008-87d1d8a33ad7" providerId="ADAL" clId="{0A0062BA-F395-48D5-8622-F9536628A272}" dt="2024-11-03T15:57:31.292" v="6812" actId="14100"/>
          <ac:spMkLst>
            <pc:docMk/>
            <pc:sldMk cId="1376812487" sldId="279"/>
            <ac:spMk id="9" creationId="{D6ECAED8-BA86-159D-DE40-E2A9D9CD3BC8}"/>
          </ac:spMkLst>
        </pc:spChg>
        <pc:spChg chg="add del mod">
          <ac:chgData name="Amreen Kaur" userId="d30b4177-6d14-4de3-8008-87d1d8a33ad7" providerId="ADAL" clId="{0A0062BA-F395-48D5-8622-F9536628A272}" dt="2024-11-04T22:26:12.673" v="11839" actId="20577"/>
          <ac:spMkLst>
            <pc:docMk/>
            <pc:sldMk cId="1376812487" sldId="279"/>
            <ac:spMk id="11" creationId="{F379586E-0FE6-68D5-0731-DBAC9252C604}"/>
          </ac:spMkLst>
        </pc:spChg>
        <pc:picChg chg="add mod">
          <ac:chgData name="Amreen Kaur" userId="d30b4177-6d14-4de3-8008-87d1d8a33ad7" providerId="ADAL" clId="{0A0062BA-F395-48D5-8622-F9536628A272}" dt="2024-11-03T15:57:45.006" v="6820" actId="14100"/>
          <ac:picMkLst>
            <pc:docMk/>
            <pc:sldMk cId="1376812487" sldId="279"/>
            <ac:picMk id="6" creationId="{F73B971E-2267-8AEE-CE27-4FDD68791AC8}"/>
          </ac:picMkLst>
        </pc:picChg>
        <pc:picChg chg="add del mod">
          <ac:chgData name="Amreen Kaur" userId="d30b4177-6d14-4de3-8008-87d1d8a33ad7" providerId="ADAL" clId="{0A0062BA-F395-48D5-8622-F9536628A272}" dt="2024-11-03T15:57:20.282" v="6809" actId="478"/>
          <ac:picMkLst>
            <pc:docMk/>
            <pc:sldMk cId="1376812487" sldId="279"/>
            <ac:picMk id="7" creationId="{343BF9D5-B5A2-DC1A-D149-2A074AF75741}"/>
          </ac:picMkLst>
        </pc:picChg>
        <pc:picChg chg="add del mod">
          <ac:chgData name="Amreen Kaur" userId="d30b4177-6d14-4de3-8008-87d1d8a33ad7" providerId="ADAL" clId="{0A0062BA-F395-48D5-8622-F9536628A272}" dt="2024-11-03T15:56:38.677" v="6797" actId="26606"/>
          <ac:picMkLst>
            <pc:docMk/>
            <pc:sldMk cId="1376812487" sldId="279"/>
            <ac:picMk id="10242" creationId="{55E1B258-ED25-22DF-D38F-6F7234241D4F}"/>
          </ac:picMkLst>
        </pc:picChg>
      </pc:sldChg>
      <pc:sldChg chg="addSp delSp modSp new del mod">
        <pc:chgData name="Amreen Kaur" userId="d30b4177-6d14-4de3-8008-87d1d8a33ad7" providerId="ADAL" clId="{0A0062BA-F395-48D5-8622-F9536628A272}" dt="2024-11-03T15:47:15.884" v="5748" actId="47"/>
        <pc:sldMkLst>
          <pc:docMk/>
          <pc:sldMk cId="219041499" sldId="280"/>
        </pc:sldMkLst>
        <pc:spChg chg="del">
          <ac:chgData name="Amreen Kaur" userId="d30b4177-6d14-4de3-8008-87d1d8a33ad7" providerId="ADAL" clId="{0A0062BA-F395-48D5-8622-F9536628A272}" dt="2024-11-03T15:37:31.517" v="5594"/>
          <ac:spMkLst>
            <pc:docMk/>
            <pc:sldMk cId="219041499" sldId="280"/>
            <ac:spMk id="3" creationId="{51754124-AF50-5391-0210-7870027D39AC}"/>
          </ac:spMkLst>
        </pc:spChg>
        <pc:spChg chg="del mod">
          <ac:chgData name="Amreen Kaur" userId="d30b4177-6d14-4de3-8008-87d1d8a33ad7" providerId="ADAL" clId="{0A0062BA-F395-48D5-8622-F9536628A272}" dt="2024-11-03T15:44:03.222" v="5622"/>
          <ac:spMkLst>
            <pc:docMk/>
            <pc:sldMk cId="219041499" sldId="280"/>
            <ac:spMk id="4" creationId="{656F864B-48FF-D176-9BD0-329897150556}"/>
          </ac:spMkLst>
        </pc:spChg>
        <pc:picChg chg="add mod">
          <ac:chgData name="Amreen Kaur" userId="d30b4177-6d14-4de3-8008-87d1d8a33ad7" providerId="ADAL" clId="{0A0062BA-F395-48D5-8622-F9536628A272}" dt="2024-11-03T15:37:31.517" v="5594"/>
          <ac:picMkLst>
            <pc:docMk/>
            <pc:sldMk cId="219041499" sldId="280"/>
            <ac:picMk id="9218" creationId="{2C47BA11-0F6D-C92A-C9A3-A88E1B54C907}"/>
          </ac:picMkLst>
        </pc:picChg>
        <pc:picChg chg="add mod">
          <ac:chgData name="Amreen Kaur" userId="d30b4177-6d14-4de3-8008-87d1d8a33ad7" providerId="ADAL" clId="{0A0062BA-F395-48D5-8622-F9536628A272}" dt="2024-11-03T15:43:24.846" v="5609" actId="14100"/>
          <ac:picMkLst>
            <pc:docMk/>
            <pc:sldMk cId="219041499" sldId="280"/>
            <ac:picMk id="9220" creationId="{1438ECDF-9468-5295-D95A-AF8328B39D88}"/>
          </ac:picMkLst>
        </pc:picChg>
        <pc:picChg chg="add mod">
          <ac:chgData name="Amreen Kaur" userId="d30b4177-6d14-4de3-8008-87d1d8a33ad7" providerId="ADAL" clId="{0A0062BA-F395-48D5-8622-F9536628A272}" dt="2024-11-03T15:44:03.222" v="5622"/>
          <ac:picMkLst>
            <pc:docMk/>
            <pc:sldMk cId="219041499" sldId="280"/>
            <ac:picMk id="9222" creationId="{D1918C79-D5CF-8BE0-F551-F067500A1AD0}"/>
          </ac:picMkLst>
        </pc:picChg>
        <pc:picChg chg="add">
          <ac:chgData name="Amreen Kaur" userId="d30b4177-6d14-4de3-8008-87d1d8a33ad7" providerId="ADAL" clId="{0A0062BA-F395-48D5-8622-F9536628A272}" dt="2024-11-03T15:45:21.633" v="5727"/>
          <ac:picMkLst>
            <pc:docMk/>
            <pc:sldMk cId="219041499" sldId="280"/>
            <ac:picMk id="9224" creationId="{5C8B8E54-6740-2A91-D588-A1BFA642DE3C}"/>
          </ac:picMkLst>
        </pc:picChg>
        <pc:picChg chg="add mod">
          <ac:chgData name="Amreen Kaur" userId="d30b4177-6d14-4de3-8008-87d1d8a33ad7" providerId="ADAL" clId="{0A0062BA-F395-48D5-8622-F9536628A272}" dt="2024-11-03T15:46:43.001" v="5738" actId="14100"/>
          <ac:picMkLst>
            <pc:docMk/>
            <pc:sldMk cId="219041499" sldId="280"/>
            <ac:picMk id="9226" creationId="{BED79340-87B9-09C6-C93D-9E50BFA7295B}"/>
          </ac:picMkLst>
        </pc:picChg>
      </pc:sldChg>
      <pc:sldChg chg="addSp delSp modSp new mod modNotesTx">
        <pc:chgData name="Amreen Kaur" userId="d30b4177-6d14-4de3-8008-87d1d8a33ad7" providerId="ADAL" clId="{0A0062BA-F395-48D5-8622-F9536628A272}" dt="2024-11-04T22:23:07.254" v="11608" actId="20577"/>
        <pc:sldMkLst>
          <pc:docMk/>
          <pc:sldMk cId="1531571412" sldId="280"/>
        </pc:sldMkLst>
        <pc:spChg chg="mod">
          <ac:chgData name="Amreen Kaur" userId="d30b4177-6d14-4de3-8008-87d1d8a33ad7" providerId="ADAL" clId="{0A0062BA-F395-48D5-8622-F9536628A272}" dt="2024-11-03T15:51:47.685" v="6523" actId="20577"/>
          <ac:spMkLst>
            <pc:docMk/>
            <pc:sldMk cId="1531571412" sldId="280"/>
            <ac:spMk id="2" creationId="{9BC4046B-2978-B032-9B8A-9AA3488EF4E5}"/>
          </ac:spMkLst>
        </pc:spChg>
        <pc:spChg chg="mod">
          <ac:chgData name="Amreen Kaur" userId="d30b4177-6d14-4de3-8008-87d1d8a33ad7" providerId="ADAL" clId="{0A0062BA-F395-48D5-8622-F9536628A272}" dt="2024-11-03T17:20:51.462" v="8841" actId="20577"/>
          <ac:spMkLst>
            <pc:docMk/>
            <pc:sldMk cId="1531571412" sldId="280"/>
            <ac:spMk id="3" creationId="{50FE10FF-8855-9500-412E-5FD5D06BD45A}"/>
          </ac:spMkLst>
        </pc:spChg>
        <pc:spChg chg="add">
          <ac:chgData name="Amreen Kaur" userId="d30b4177-6d14-4de3-8008-87d1d8a33ad7" providerId="ADAL" clId="{0A0062BA-F395-48D5-8622-F9536628A272}" dt="2024-11-03T16:17:22.483" v="7556"/>
          <ac:spMkLst>
            <pc:docMk/>
            <pc:sldMk cId="1531571412" sldId="280"/>
            <ac:spMk id="4" creationId="{7CF2143F-62B2-5CCF-DFCB-C7380571F64C}"/>
          </ac:spMkLst>
        </pc:spChg>
        <pc:spChg chg="add">
          <ac:chgData name="Amreen Kaur" userId="d30b4177-6d14-4de3-8008-87d1d8a33ad7" providerId="ADAL" clId="{0A0062BA-F395-48D5-8622-F9536628A272}" dt="2024-11-03T16:17:25.790" v="7557"/>
          <ac:spMkLst>
            <pc:docMk/>
            <pc:sldMk cId="1531571412" sldId="280"/>
            <ac:spMk id="5" creationId="{EFD1CD64-4843-4CB0-D1C0-8AF5ACF4C981}"/>
          </ac:spMkLst>
        </pc:spChg>
        <pc:spChg chg="add del mod">
          <ac:chgData name="Amreen Kaur" userId="d30b4177-6d14-4de3-8008-87d1d8a33ad7" providerId="ADAL" clId="{0A0062BA-F395-48D5-8622-F9536628A272}" dt="2024-11-03T16:17:41.417" v="7565" actId="478"/>
          <ac:spMkLst>
            <pc:docMk/>
            <pc:sldMk cId="1531571412" sldId="280"/>
            <ac:spMk id="6" creationId="{3C1AA3B8-B55B-F818-6748-B566DDDB00EE}"/>
          </ac:spMkLst>
        </pc:spChg>
      </pc:sldChg>
      <pc:sldChg chg="new del">
        <pc:chgData name="Amreen Kaur" userId="d30b4177-6d14-4de3-8008-87d1d8a33ad7" providerId="ADAL" clId="{0A0062BA-F395-48D5-8622-F9536628A272}" dt="2024-11-03T15:34:18.418" v="5470" actId="47"/>
        <pc:sldMkLst>
          <pc:docMk/>
          <pc:sldMk cId="2638301730" sldId="280"/>
        </pc:sldMkLst>
      </pc:sldChg>
      <pc:sldChg chg="addSp delSp modSp new mod modClrScheme chgLayout modNotesTx">
        <pc:chgData name="Amreen Kaur" userId="d30b4177-6d14-4de3-8008-87d1d8a33ad7" providerId="ADAL" clId="{0A0062BA-F395-48D5-8622-F9536628A272}" dt="2024-11-05T13:09:30.060" v="12053" actId="20577"/>
        <pc:sldMkLst>
          <pc:docMk/>
          <pc:sldMk cId="725666885" sldId="281"/>
        </pc:sldMkLst>
        <pc:spChg chg="mod">
          <ac:chgData name="Amreen Kaur" userId="d30b4177-6d14-4de3-8008-87d1d8a33ad7" providerId="ADAL" clId="{0A0062BA-F395-48D5-8622-F9536628A272}" dt="2024-11-03T16:29:27.240" v="7773" actId="26606"/>
          <ac:spMkLst>
            <pc:docMk/>
            <pc:sldMk cId="725666885" sldId="281"/>
            <ac:spMk id="2" creationId="{DBFF8B0C-4636-B0DC-58E4-4EFB6522860E}"/>
          </ac:spMkLst>
        </pc:spChg>
        <pc:spChg chg="mod">
          <ac:chgData name="Amreen Kaur" userId="d30b4177-6d14-4de3-8008-87d1d8a33ad7" providerId="ADAL" clId="{0A0062BA-F395-48D5-8622-F9536628A272}" dt="2024-11-03T17:25:59.105" v="8863" actId="14100"/>
          <ac:spMkLst>
            <pc:docMk/>
            <pc:sldMk cId="725666885" sldId="281"/>
            <ac:spMk id="3" creationId="{237564CE-A445-DB34-61C2-D87D08553C15}"/>
          </ac:spMkLst>
        </pc:spChg>
        <pc:spChg chg="del mod">
          <ac:chgData name="Amreen Kaur" userId="d30b4177-6d14-4de3-8008-87d1d8a33ad7" providerId="ADAL" clId="{0A0062BA-F395-48D5-8622-F9536628A272}" dt="2024-11-03T16:29:27.240" v="7773" actId="26606"/>
          <ac:spMkLst>
            <pc:docMk/>
            <pc:sldMk cId="725666885" sldId="281"/>
            <ac:spMk id="4" creationId="{15E062B5-C6BF-9163-2D7B-85D762A3435D}"/>
          </ac:spMkLst>
        </pc:spChg>
        <pc:picChg chg="add mod">
          <ac:chgData name="Amreen Kaur" userId="d30b4177-6d14-4de3-8008-87d1d8a33ad7" providerId="ADAL" clId="{0A0062BA-F395-48D5-8622-F9536628A272}" dt="2024-11-03T17:26:14.121" v="8872" actId="1076"/>
          <ac:picMkLst>
            <pc:docMk/>
            <pc:sldMk cId="725666885" sldId="281"/>
            <ac:picMk id="5" creationId="{BE9F4A88-CF04-116F-244B-C66B02C078F7}"/>
          </ac:picMkLst>
        </pc:picChg>
        <pc:picChg chg="add del mod">
          <ac:chgData name="Amreen Kaur" userId="d30b4177-6d14-4de3-8008-87d1d8a33ad7" providerId="ADAL" clId="{0A0062BA-F395-48D5-8622-F9536628A272}" dt="2024-11-03T17:23:31.609" v="8854" actId="478"/>
          <ac:picMkLst>
            <pc:docMk/>
            <pc:sldMk cId="725666885" sldId="281"/>
            <ac:picMk id="6" creationId="{26C4C296-D6AD-3D32-3A9F-CE1A71571EB6}"/>
          </ac:picMkLst>
        </pc:picChg>
        <pc:picChg chg="add mod">
          <ac:chgData name="Amreen Kaur" userId="d30b4177-6d14-4de3-8008-87d1d8a33ad7" providerId="ADAL" clId="{0A0062BA-F395-48D5-8622-F9536628A272}" dt="2024-11-03T17:24:01.949" v="8860" actId="1076"/>
          <ac:picMkLst>
            <pc:docMk/>
            <pc:sldMk cId="725666885" sldId="281"/>
            <ac:picMk id="7" creationId="{0D9AE270-AA87-FF74-1EA9-E4A91DBAE006}"/>
          </ac:picMkLst>
        </pc:picChg>
        <pc:picChg chg="add mod">
          <ac:chgData name="Amreen Kaur" userId="d30b4177-6d14-4de3-8008-87d1d8a33ad7" providerId="ADAL" clId="{0A0062BA-F395-48D5-8622-F9536628A272}" dt="2024-11-03T17:26:12.156" v="8871" actId="1076"/>
          <ac:picMkLst>
            <pc:docMk/>
            <pc:sldMk cId="725666885" sldId="281"/>
            <ac:picMk id="8" creationId="{143C86B8-C92F-9430-806B-B2565CC3C00E}"/>
          </ac:picMkLst>
        </pc:picChg>
        <pc:picChg chg="add del">
          <ac:chgData name="Amreen Kaur" userId="d30b4177-6d14-4de3-8008-87d1d8a33ad7" providerId="ADAL" clId="{0A0062BA-F395-48D5-8622-F9536628A272}" dt="2024-11-03T17:22:20.104" v="8846" actId="478"/>
          <ac:picMkLst>
            <pc:docMk/>
            <pc:sldMk cId="725666885" sldId="281"/>
            <ac:picMk id="19458" creationId="{FB6EBA04-A73B-FC9B-C75F-C4C758D20D67}"/>
          </ac:picMkLst>
        </pc:picChg>
        <pc:picChg chg="add mod">
          <ac:chgData name="Amreen Kaur" userId="d30b4177-6d14-4de3-8008-87d1d8a33ad7" providerId="ADAL" clId="{0A0062BA-F395-48D5-8622-F9536628A272}" dt="2024-11-03T17:25:59.105" v="8863" actId="14100"/>
          <ac:picMkLst>
            <pc:docMk/>
            <pc:sldMk cId="725666885" sldId="281"/>
            <ac:picMk id="19460" creationId="{6DF78EEC-EA20-CC61-6703-EF2BC0069B50}"/>
          </ac:picMkLst>
        </pc:picChg>
      </pc:sldChg>
      <pc:sldChg chg="new del">
        <pc:chgData name="Amreen Kaur" userId="d30b4177-6d14-4de3-8008-87d1d8a33ad7" providerId="ADAL" clId="{0A0062BA-F395-48D5-8622-F9536628A272}" dt="2024-11-03T16:12:30.097" v="7323" actId="47"/>
        <pc:sldMkLst>
          <pc:docMk/>
          <pc:sldMk cId="980539204" sldId="281"/>
        </pc:sldMkLst>
      </pc:sldChg>
      <pc:sldChg chg="addSp new del">
        <pc:chgData name="Amreen Kaur" userId="d30b4177-6d14-4de3-8008-87d1d8a33ad7" providerId="ADAL" clId="{0A0062BA-F395-48D5-8622-F9536628A272}" dt="2024-11-03T15:56:55.178" v="6800" actId="47"/>
        <pc:sldMkLst>
          <pc:docMk/>
          <pc:sldMk cId="3396893185" sldId="281"/>
        </pc:sldMkLst>
        <pc:picChg chg="add">
          <ac:chgData name="Amreen Kaur" userId="d30b4177-6d14-4de3-8008-87d1d8a33ad7" providerId="ADAL" clId="{0A0062BA-F395-48D5-8622-F9536628A272}" dt="2024-11-03T15:56:51.693" v="6799"/>
          <ac:picMkLst>
            <pc:docMk/>
            <pc:sldMk cId="3396893185" sldId="281"/>
            <ac:picMk id="11266" creationId="{F740544D-2BC4-792A-C450-11C3B11B699C}"/>
          </ac:picMkLst>
        </pc:picChg>
      </pc:sldChg>
      <pc:sldChg chg="addSp delSp modSp new mod modClrScheme chgLayout modNotesTx">
        <pc:chgData name="Amreen Kaur" userId="d30b4177-6d14-4de3-8008-87d1d8a33ad7" providerId="ADAL" clId="{0A0062BA-F395-48D5-8622-F9536628A272}" dt="2024-11-05T13:09:00.205" v="12039" actId="20577"/>
        <pc:sldMkLst>
          <pc:docMk/>
          <pc:sldMk cId="1077120293" sldId="282"/>
        </pc:sldMkLst>
        <pc:spChg chg="del">
          <ac:chgData name="Amreen Kaur" userId="d30b4177-6d14-4de3-8008-87d1d8a33ad7" providerId="ADAL" clId="{0A0062BA-F395-48D5-8622-F9536628A272}" dt="2024-11-03T16:37:22.211" v="8081" actId="26606"/>
          <ac:spMkLst>
            <pc:docMk/>
            <pc:sldMk cId="1077120293" sldId="282"/>
            <ac:spMk id="2" creationId="{14C8B28E-D019-5DDD-E859-01F40D868412}"/>
          </ac:spMkLst>
        </pc:spChg>
        <pc:spChg chg="del">
          <ac:chgData name="Amreen Kaur" userId="d30b4177-6d14-4de3-8008-87d1d8a33ad7" providerId="ADAL" clId="{0A0062BA-F395-48D5-8622-F9536628A272}" dt="2024-11-03T16:37:22.211" v="8081" actId="26606"/>
          <ac:spMkLst>
            <pc:docMk/>
            <pc:sldMk cId="1077120293" sldId="282"/>
            <ac:spMk id="3" creationId="{26636F8E-64FD-700F-27F1-18153B9C6797}"/>
          </ac:spMkLst>
        </pc:spChg>
        <pc:spChg chg="del">
          <ac:chgData name="Amreen Kaur" userId="d30b4177-6d14-4de3-8008-87d1d8a33ad7" providerId="ADAL" clId="{0A0062BA-F395-48D5-8622-F9536628A272}" dt="2024-11-03T16:37:22.211" v="8081" actId="26606"/>
          <ac:spMkLst>
            <pc:docMk/>
            <pc:sldMk cId="1077120293" sldId="282"/>
            <ac:spMk id="4" creationId="{EBC51EC2-ECD2-DB10-F700-769A1E0EBEC1}"/>
          </ac:spMkLst>
        </pc:spChg>
        <pc:spChg chg="add mod">
          <ac:chgData name="Amreen Kaur" userId="d30b4177-6d14-4de3-8008-87d1d8a33ad7" providerId="ADAL" clId="{0A0062BA-F395-48D5-8622-F9536628A272}" dt="2024-11-03T16:39:38.264" v="8132" actId="26606"/>
          <ac:spMkLst>
            <pc:docMk/>
            <pc:sldMk cId="1077120293" sldId="282"/>
            <ac:spMk id="9" creationId="{CFC1102D-A850-5D15-C6E2-38B081321092}"/>
          </ac:spMkLst>
        </pc:spChg>
        <pc:spChg chg="add mod">
          <ac:chgData name="Amreen Kaur" userId="d30b4177-6d14-4de3-8008-87d1d8a33ad7" providerId="ADAL" clId="{0A0062BA-F395-48D5-8622-F9536628A272}" dt="2024-11-04T15:05:48.681" v="8896" actId="5793"/>
          <ac:spMkLst>
            <pc:docMk/>
            <pc:sldMk cId="1077120293" sldId="282"/>
            <ac:spMk id="11" creationId="{BD1D7A4D-3F22-71BE-A6E2-59973D3EB2AA}"/>
          </ac:spMkLst>
        </pc:spChg>
        <pc:picChg chg="add mod">
          <ac:chgData name="Amreen Kaur" userId="d30b4177-6d14-4de3-8008-87d1d8a33ad7" providerId="ADAL" clId="{0A0062BA-F395-48D5-8622-F9536628A272}" dt="2024-11-03T16:39:47.615" v="8136" actId="14100"/>
          <ac:picMkLst>
            <pc:docMk/>
            <pc:sldMk cId="1077120293" sldId="282"/>
            <ac:picMk id="5" creationId="{5D459510-717B-440B-8EDD-5D8A4F617DD5}"/>
          </ac:picMkLst>
        </pc:picChg>
        <pc:picChg chg="add del">
          <ac:chgData name="Amreen Kaur" userId="d30b4177-6d14-4de3-8008-87d1d8a33ad7" providerId="ADAL" clId="{0A0062BA-F395-48D5-8622-F9536628A272}" dt="2024-11-03T16:39:34.184" v="8129" actId="478"/>
          <ac:picMkLst>
            <pc:docMk/>
            <pc:sldMk cId="1077120293" sldId="282"/>
            <ac:picMk id="13314" creationId="{D5E35C6F-C9A6-6E56-30E2-7FD7D7164E7D}"/>
          </ac:picMkLst>
        </pc:picChg>
      </pc:sldChg>
      <pc:sldChg chg="addSp delSp modSp new del">
        <pc:chgData name="Amreen Kaur" userId="d30b4177-6d14-4de3-8008-87d1d8a33ad7" providerId="ADAL" clId="{0A0062BA-F395-48D5-8622-F9536628A272}" dt="2024-11-03T16:39:32.497" v="8128" actId="47"/>
        <pc:sldMkLst>
          <pc:docMk/>
          <pc:sldMk cId="808763472" sldId="283"/>
        </pc:sldMkLst>
        <pc:spChg chg="del">
          <ac:chgData name="Amreen Kaur" userId="d30b4177-6d14-4de3-8008-87d1d8a33ad7" providerId="ADAL" clId="{0A0062BA-F395-48D5-8622-F9536628A272}" dt="2024-11-03T16:39:29.269" v="8127"/>
          <ac:spMkLst>
            <pc:docMk/>
            <pc:sldMk cId="808763472" sldId="283"/>
            <ac:spMk id="3" creationId="{2297D04B-821F-4950-E902-79036E0F3541}"/>
          </ac:spMkLst>
        </pc:spChg>
        <pc:picChg chg="add mod">
          <ac:chgData name="Amreen Kaur" userId="d30b4177-6d14-4de3-8008-87d1d8a33ad7" providerId="ADAL" clId="{0A0062BA-F395-48D5-8622-F9536628A272}" dt="2024-11-03T16:39:29.269" v="8127"/>
          <ac:picMkLst>
            <pc:docMk/>
            <pc:sldMk cId="808763472" sldId="283"/>
            <ac:picMk id="14338" creationId="{A99A35E7-90CB-207A-3F72-C6F353C8281B}"/>
          </ac:picMkLst>
        </pc:picChg>
      </pc:sldChg>
      <pc:sldChg chg="addSp delSp modSp new del">
        <pc:chgData name="Amreen Kaur" userId="d30b4177-6d14-4de3-8008-87d1d8a33ad7" providerId="ADAL" clId="{0A0062BA-F395-48D5-8622-F9536628A272}" dt="2024-11-03T16:54:03.540" v="8301" actId="47"/>
        <pc:sldMkLst>
          <pc:docMk/>
          <pc:sldMk cId="2359227941" sldId="283"/>
        </pc:sldMkLst>
        <pc:spChg chg="del">
          <ac:chgData name="Amreen Kaur" userId="d30b4177-6d14-4de3-8008-87d1d8a33ad7" providerId="ADAL" clId="{0A0062BA-F395-48D5-8622-F9536628A272}" dt="2024-11-03T16:47:37.104" v="8199"/>
          <ac:spMkLst>
            <pc:docMk/>
            <pc:sldMk cId="2359227941" sldId="283"/>
            <ac:spMk id="3" creationId="{78796330-0997-F3E3-670F-7A4C21E96061}"/>
          </ac:spMkLst>
        </pc:spChg>
        <pc:spChg chg="del">
          <ac:chgData name="Amreen Kaur" userId="d30b4177-6d14-4de3-8008-87d1d8a33ad7" providerId="ADAL" clId="{0A0062BA-F395-48D5-8622-F9536628A272}" dt="2024-11-03T16:47:12.348" v="8193"/>
          <ac:spMkLst>
            <pc:docMk/>
            <pc:sldMk cId="2359227941" sldId="283"/>
            <ac:spMk id="4" creationId="{119B0710-4E2A-3C01-9B5D-CDC48DA7C183}"/>
          </ac:spMkLst>
        </pc:spChg>
        <pc:spChg chg="add del mod">
          <ac:chgData name="Amreen Kaur" userId="d30b4177-6d14-4de3-8008-87d1d8a33ad7" providerId="ADAL" clId="{0A0062BA-F395-48D5-8622-F9536628A272}" dt="2024-11-03T16:51:05.230" v="8209"/>
          <ac:spMkLst>
            <pc:docMk/>
            <pc:sldMk cId="2359227941" sldId="283"/>
            <ac:spMk id="6" creationId="{2F612DA7-3FB1-702B-9E09-7E361302825C}"/>
          </ac:spMkLst>
        </pc:spChg>
        <pc:picChg chg="add mod">
          <ac:chgData name="Amreen Kaur" userId="d30b4177-6d14-4de3-8008-87d1d8a33ad7" providerId="ADAL" clId="{0A0062BA-F395-48D5-8622-F9536628A272}" dt="2024-11-03T16:51:33.120" v="8216" actId="1076"/>
          <ac:picMkLst>
            <pc:docMk/>
            <pc:sldMk cId="2359227941" sldId="283"/>
            <ac:picMk id="5" creationId="{BF999B85-7F1B-F6B7-B1E6-E4C5C76FBB4A}"/>
          </ac:picMkLst>
        </pc:picChg>
        <pc:picChg chg="add del mod">
          <ac:chgData name="Amreen Kaur" userId="d30b4177-6d14-4de3-8008-87d1d8a33ad7" providerId="ADAL" clId="{0A0062BA-F395-48D5-8622-F9536628A272}" dt="2024-11-03T16:49:17.095" v="8205" actId="478"/>
          <ac:picMkLst>
            <pc:docMk/>
            <pc:sldMk cId="2359227941" sldId="283"/>
            <ac:picMk id="15362" creationId="{D7DBDCED-2713-3885-F675-3DB41A6D7208}"/>
          </ac:picMkLst>
        </pc:picChg>
        <pc:picChg chg="add mod">
          <ac:chgData name="Amreen Kaur" userId="d30b4177-6d14-4de3-8008-87d1d8a33ad7" providerId="ADAL" clId="{0A0062BA-F395-48D5-8622-F9536628A272}" dt="2024-11-03T16:51:34.143" v="8217" actId="1076"/>
          <ac:picMkLst>
            <pc:docMk/>
            <pc:sldMk cId="2359227941" sldId="283"/>
            <ac:picMk id="15364" creationId="{BF857AF9-8F28-D153-4683-FFF382986BF7}"/>
          </ac:picMkLst>
        </pc:picChg>
      </pc:sldChg>
      <pc:sldChg chg="addSp delSp modSp new mod ord modClrScheme chgLayout modNotesTx">
        <pc:chgData name="Amreen Kaur" userId="d30b4177-6d14-4de3-8008-87d1d8a33ad7" providerId="ADAL" clId="{0A0062BA-F395-48D5-8622-F9536628A272}" dt="2024-11-05T13:10:31.449" v="12080" actId="20577"/>
        <pc:sldMkLst>
          <pc:docMk/>
          <pc:sldMk cId="4192651915" sldId="284"/>
        </pc:sldMkLst>
        <pc:spChg chg="del">
          <ac:chgData name="Amreen Kaur" userId="d30b4177-6d14-4de3-8008-87d1d8a33ad7" providerId="ADAL" clId="{0A0062BA-F395-48D5-8622-F9536628A272}" dt="2024-11-03T16:51:55.862" v="8222" actId="26606"/>
          <ac:spMkLst>
            <pc:docMk/>
            <pc:sldMk cId="4192651915" sldId="284"/>
            <ac:spMk id="2" creationId="{2AA2261D-AA0E-2C2B-A9B8-BB3A94910AF6}"/>
          </ac:spMkLst>
        </pc:spChg>
        <pc:spChg chg="mod">
          <ac:chgData name="Amreen Kaur" userId="d30b4177-6d14-4de3-8008-87d1d8a33ad7" providerId="ADAL" clId="{0A0062BA-F395-48D5-8622-F9536628A272}" dt="2024-11-03T16:52:56.773" v="8239" actId="255"/>
          <ac:spMkLst>
            <pc:docMk/>
            <pc:sldMk cId="4192651915" sldId="284"/>
            <ac:spMk id="3" creationId="{C1F83C7B-56BB-B5D3-FCA3-4E26B7C3EFFB}"/>
          </ac:spMkLst>
        </pc:spChg>
        <pc:spChg chg="del mod">
          <ac:chgData name="Amreen Kaur" userId="d30b4177-6d14-4de3-8008-87d1d8a33ad7" providerId="ADAL" clId="{0A0062BA-F395-48D5-8622-F9536628A272}" dt="2024-11-03T16:51:55.862" v="8222" actId="26606"/>
          <ac:spMkLst>
            <pc:docMk/>
            <pc:sldMk cId="4192651915" sldId="284"/>
            <ac:spMk id="4" creationId="{1D7AE6EA-59D1-95EC-FC99-273BB8C26F22}"/>
          </ac:spMkLst>
        </pc:spChg>
        <pc:spChg chg="add mod">
          <ac:chgData name="Amreen Kaur" userId="d30b4177-6d14-4de3-8008-87d1d8a33ad7" providerId="ADAL" clId="{0A0062BA-F395-48D5-8622-F9536628A272}" dt="2024-11-03T16:53:20.578" v="8291" actId="20577"/>
          <ac:spMkLst>
            <pc:docMk/>
            <pc:sldMk cId="4192651915" sldId="284"/>
            <ac:spMk id="9" creationId="{F024C81F-C31F-32E4-3E7F-D337F70AF94E}"/>
          </ac:spMkLst>
        </pc:spChg>
        <pc:picChg chg="add mod">
          <ac:chgData name="Amreen Kaur" userId="d30b4177-6d14-4de3-8008-87d1d8a33ad7" providerId="ADAL" clId="{0A0062BA-F395-48D5-8622-F9536628A272}" dt="2024-11-03T16:53:50.045" v="8299" actId="1076"/>
          <ac:picMkLst>
            <pc:docMk/>
            <pc:sldMk cId="4192651915" sldId="284"/>
            <ac:picMk id="5" creationId="{BBDB9FEB-5494-3A2C-61B0-D1085D038361}"/>
          </ac:picMkLst>
        </pc:picChg>
        <pc:picChg chg="add mod">
          <ac:chgData name="Amreen Kaur" userId="d30b4177-6d14-4de3-8008-87d1d8a33ad7" providerId="ADAL" clId="{0A0062BA-F395-48D5-8622-F9536628A272}" dt="2024-11-03T16:53:53.421" v="8300" actId="14100"/>
          <ac:picMkLst>
            <pc:docMk/>
            <pc:sldMk cId="4192651915" sldId="284"/>
            <ac:picMk id="6" creationId="{2AD59BDA-23D8-161D-36A0-B69F623060DF}"/>
          </ac:picMkLst>
        </pc:picChg>
      </pc:sldChg>
      <pc:sldChg chg="modSp new mod">
        <pc:chgData name="Amreen Kaur" userId="d30b4177-6d14-4de3-8008-87d1d8a33ad7" providerId="ADAL" clId="{0A0062BA-F395-48D5-8622-F9536628A272}" dt="2024-11-05T13:16:07.245" v="12151" actId="27636"/>
        <pc:sldMkLst>
          <pc:docMk/>
          <pc:sldMk cId="340068426" sldId="285"/>
        </pc:sldMkLst>
        <pc:spChg chg="mod">
          <ac:chgData name="Amreen Kaur" userId="d30b4177-6d14-4de3-8008-87d1d8a33ad7" providerId="ADAL" clId="{0A0062BA-F395-48D5-8622-F9536628A272}" dt="2024-11-05T13:04:51.176" v="12003" actId="20577"/>
          <ac:spMkLst>
            <pc:docMk/>
            <pc:sldMk cId="340068426" sldId="285"/>
            <ac:spMk id="2" creationId="{6156C95B-1F91-2401-3940-42705530BF03}"/>
          </ac:spMkLst>
        </pc:spChg>
        <pc:spChg chg="mod">
          <ac:chgData name="Amreen Kaur" userId="d30b4177-6d14-4de3-8008-87d1d8a33ad7" providerId="ADAL" clId="{0A0062BA-F395-48D5-8622-F9536628A272}" dt="2024-11-05T13:16:07.245" v="12151" actId="27636"/>
          <ac:spMkLst>
            <pc:docMk/>
            <pc:sldMk cId="340068426" sldId="285"/>
            <ac:spMk id="3" creationId="{1386C90D-1612-3755-62BD-DBF31B751C01}"/>
          </ac:spMkLst>
        </pc:spChg>
      </pc:sldChg>
      <pc:sldChg chg="addSp delSp modSp new del">
        <pc:chgData name="Amreen Kaur" userId="d30b4177-6d14-4de3-8008-87d1d8a33ad7" providerId="ADAL" clId="{0A0062BA-F395-48D5-8622-F9536628A272}" dt="2024-11-03T17:11:52.908" v="8591" actId="47"/>
        <pc:sldMkLst>
          <pc:docMk/>
          <pc:sldMk cId="497619583" sldId="285"/>
        </pc:sldMkLst>
        <pc:spChg chg="del">
          <ac:chgData name="Amreen Kaur" userId="d30b4177-6d14-4de3-8008-87d1d8a33ad7" providerId="ADAL" clId="{0A0062BA-F395-48D5-8622-F9536628A272}" dt="2024-11-03T17:10:28.603" v="8514"/>
          <ac:spMkLst>
            <pc:docMk/>
            <pc:sldMk cId="497619583" sldId="285"/>
            <ac:spMk id="3" creationId="{113A1968-84EF-D055-69D8-A70E9D408DA1}"/>
          </ac:spMkLst>
        </pc:spChg>
        <pc:spChg chg="add mod">
          <ac:chgData name="Amreen Kaur" userId="d30b4177-6d14-4de3-8008-87d1d8a33ad7" providerId="ADAL" clId="{0A0062BA-F395-48D5-8622-F9536628A272}" dt="2024-11-03T17:10:33.440" v="8517" actId="478"/>
          <ac:spMkLst>
            <pc:docMk/>
            <pc:sldMk cId="497619583" sldId="285"/>
            <ac:spMk id="4" creationId="{50261EDB-545F-BE57-3462-0FDEE490D1C1}"/>
          </ac:spMkLst>
        </pc:spChg>
        <pc:picChg chg="add del mod">
          <ac:chgData name="Amreen Kaur" userId="d30b4177-6d14-4de3-8008-87d1d8a33ad7" providerId="ADAL" clId="{0A0062BA-F395-48D5-8622-F9536628A272}" dt="2024-11-03T17:10:33.440" v="8517" actId="478"/>
          <ac:picMkLst>
            <pc:docMk/>
            <pc:sldMk cId="497619583" sldId="285"/>
            <ac:picMk id="18434" creationId="{5EEE32CA-71C9-26E6-D0B0-374C53D1F7A9}"/>
          </ac:picMkLst>
        </pc:picChg>
      </pc:sldChg>
      <pc:sldChg chg="addSp delSp modSp new mod">
        <pc:chgData name="Amreen Kaur" userId="d30b4177-6d14-4de3-8008-87d1d8a33ad7" providerId="ADAL" clId="{0A0062BA-F395-48D5-8622-F9536628A272}" dt="2024-11-03T17:23:53.940" v="8856" actId="14100"/>
        <pc:sldMkLst>
          <pc:docMk/>
          <pc:sldMk cId="2976509778" sldId="285"/>
        </pc:sldMkLst>
        <pc:spChg chg="del">
          <ac:chgData name="Amreen Kaur" userId="d30b4177-6d14-4de3-8008-87d1d8a33ad7" providerId="ADAL" clId="{0A0062BA-F395-48D5-8622-F9536628A272}" dt="2024-11-03T17:22:12.661" v="8844"/>
          <ac:spMkLst>
            <pc:docMk/>
            <pc:sldMk cId="2976509778" sldId="285"/>
            <ac:spMk id="3" creationId="{23C44841-7DB2-D0A8-F838-6D3C0351454A}"/>
          </ac:spMkLst>
        </pc:spChg>
        <pc:picChg chg="add mod">
          <ac:chgData name="Amreen Kaur" userId="d30b4177-6d14-4de3-8008-87d1d8a33ad7" providerId="ADAL" clId="{0A0062BA-F395-48D5-8622-F9536628A272}" dt="2024-11-03T17:23:53.940" v="8856" actId="14100"/>
          <ac:picMkLst>
            <pc:docMk/>
            <pc:sldMk cId="2976509778" sldId="285"/>
            <ac:picMk id="4" creationId="{D1498683-0B74-8F8C-47F3-A28765280937}"/>
          </ac:picMkLst>
        </pc:picChg>
        <pc:picChg chg="add mod">
          <ac:chgData name="Amreen Kaur" userId="d30b4177-6d14-4de3-8008-87d1d8a33ad7" providerId="ADAL" clId="{0A0062BA-F395-48D5-8622-F9536628A272}" dt="2024-11-03T17:22:15.919" v="8845" actId="14100"/>
          <ac:picMkLst>
            <pc:docMk/>
            <pc:sldMk cId="2976509778" sldId="285"/>
            <ac:picMk id="21506" creationId="{A3191190-FAF0-F4AB-1FF1-00D6F73C61C9}"/>
          </ac:picMkLst>
        </pc:picChg>
      </pc:sldChg>
      <pc:sldChg chg="addSp delSp modSp new del mod">
        <pc:chgData name="Amreen Kaur" userId="d30b4177-6d14-4de3-8008-87d1d8a33ad7" providerId="ADAL" clId="{0A0062BA-F395-48D5-8622-F9536628A272}" dt="2024-11-03T17:00:00.152" v="8409" actId="47"/>
        <pc:sldMkLst>
          <pc:docMk/>
          <pc:sldMk cId="3394698525" sldId="285"/>
        </pc:sldMkLst>
        <pc:spChg chg="del">
          <ac:chgData name="Amreen Kaur" userId="d30b4177-6d14-4de3-8008-87d1d8a33ad7" providerId="ADAL" clId="{0A0062BA-F395-48D5-8622-F9536628A272}" dt="2024-11-03T16:59:27.736" v="8400" actId="34307"/>
          <ac:spMkLst>
            <pc:docMk/>
            <pc:sldMk cId="3394698525" sldId="285"/>
            <ac:spMk id="3" creationId="{70D4922E-5F75-8051-7AEE-7DA5ECFD19E8}"/>
          </ac:spMkLst>
        </pc:spChg>
        <pc:picChg chg="add mod ord">
          <ac:chgData name="Amreen Kaur" userId="d30b4177-6d14-4de3-8008-87d1d8a33ad7" providerId="ADAL" clId="{0A0062BA-F395-48D5-8622-F9536628A272}" dt="2024-11-03T16:59:27.736" v="8400" actId="34307"/>
          <ac:picMkLst>
            <pc:docMk/>
            <pc:sldMk cId="3394698525" sldId="285"/>
            <ac:picMk id="4" creationId="{EE86B94A-4575-AA21-3769-D7F15713E941}"/>
          </ac:picMkLst>
        </pc:picChg>
        <pc:picChg chg="add del mod">
          <ac:chgData name="Amreen Kaur" userId="d30b4177-6d14-4de3-8008-87d1d8a33ad7" providerId="ADAL" clId="{0A0062BA-F395-48D5-8622-F9536628A272}" dt="2024-11-03T16:59:31.392" v="8403" actId="478"/>
          <ac:picMkLst>
            <pc:docMk/>
            <pc:sldMk cId="3394698525" sldId="285"/>
            <ac:picMk id="5" creationId="{ED744547-0E39-6632-E41B-9F17FBC0471F}"/>
          </ac:picMkLst>
        </pc:picChg>
      </pc:sldChg>
      <pc:sldChg chg="addSp delSp modSp new del">
        <pc:chgData name="Amreen Kaur" userId="d30b4177-6d14-4de3-8008-87d1d8a33ad7" providerId="ADAL" clId="{0A0062BA-F395-48D5-8622-F9536628A272}" dt="2024-11-03T17:26:05.140" v="8866" actId="47"/>
        <pc:sldMkLst>
          <pc:docMk/>
          <pc:sldMk cId="4184235453" sldId="286"/>
        </pc:sldMkLst>
        <pc:spChg chg="del">
          <ac:chgData name="Amreen Kaur" userId="d30b4177-6d14-4de3-8008-87d1d8a33ad7" providerId="ADAL" clId="{0A0062BA-F395-48D5-8622-F9536628A272}" dt="2024-11-03T17:26:02.123" v="8865"/>
          <ac:spMkLst>
            <pc:docMk/>
            <pc:sldMk cId="4184235453" sldId="286"/>
            <ac:spMk id="3" creationId="{5D3563FD-58FB-B278-46BA-78CDA9E1D531}"/>
          </ac:spMkLst>
        </pc:spChg>
        <pc:picChg chg="add mod">
          <ac:chgData name="Amreen Kaur" userId="d30b4177-6d14-4de3-8008-87d1d8a33ad7" providerId="ADAL" clId="{0A0062BA-F395-48D5-8622-F9536628A272}" dt="2024-11-03T17:26:02.123" v="8865"/>
          <ac:picMkLst>
            <pc:docMk/>
            <pc:sldMk cId="4184235453" sldId="286"/>
            <ac:picMk id="22530" creationId="{3C5A35C0-D91E-1623-FFB7-8709A9350016}"/>
          </ac:picMkLst>
        </pc:picChg>
      </pc:sldChg>
    </pc:docChg>
  </pc:docChgLst>
  <pc:docChgLst>
    <pc:chgData name="Amreen Kaur" userId="S::amreen0302@osloskolen.no::d30b4177-6d14-4de3-8008-87d1d8a33ad7" providerId="AD" clId="Web-{D497955B-7133-B52E-AB1A-A73059EEA394}"/>
    <pc:docChg chg="delSld modSld">
      <pc:chgData name="Amreen Kaur" userId="S::amreen0302@osloskolen.no::d30b4177-6d14-4de3-8008-87d1d8a33ad7" providerId="AD" clId="Web-{D497955B-7133-B52E-AB1A-A73059EEA394}" dt="2024-11-03T17:39:57.901" v="28" actId="20577"/>
      <pc:docMkLst>
        <pc:docMk/>
      </pc:docMkLst>
      <pc:sldChg chg="modSp">
        <pc:chgData name="Amreen Kaur" userId="S::amreen0302@osloskolen.no::d30b4177-6d14-4de3-8008-87d1d8a33ad7" providerId="AD" clId="Web-{D497955B-7133-B52E-AB1A-A73059EEA394}" dt="2024-11-03T17:34:51.797" v="5" actId="20577"/>
        <pc:sldMkLst>
          <pc:docMk/>
          <pc:sldMk cId="1214128336" sldId="260"/>
        </pc:sldMkLst>
        <pc:spChg chg="mod">
          <ac:chgData name="Amreen Kaur" userId="S::amreen0302@osloskolen.no::d30b4177-6d14-4de3-8008-87d1d8a33ad7" providerId="AD" clId="Web-{D497955B-7133-B52E-AB1A-A73059EEA394}" dt="2024-11-03T17:34:51.797" v="5" actId="20577"/>
          <ac:spMkLst>
            <pc:docMk/>
            <pc:sldMk cId="1214128336" sldId="260"/>
            <ac:spMk id="3" creationId="{DAFE6380-A0B2-AC78-3A4B-91C424075F12}"/>
          </ac:spMkLst>
        </pc:spChg>
      </pc:sldChg>
      <pc:sldChg chg="modSp">
        <pc:chgData name="Amreen Kaur" userId="S::amreen0302@osloskolen.no::d30b4177-6d14-4de3-8008-87d1d8a33ad7" providerId="AD" clId="Web-{D497955B-7133-B52E-AB1A-A73059EEA394}" dt="2024-11-03T17:39:57.901" v="28" actId="20577"/>
        <pc:sldMkLst>
          <pc:docMk/>
          <pc:sldMk cId="1697006806" sldId="264"/>
        </pc:sldMkLst>
        <pc:spChg chg="mod">
          <ac:chgData name="Amreen Kaur" userId="S::amreen0302@osloskolen.no::d30b4177-6d14-4de3-8008-87d1d8a33ad7" providerId="AD" clId="Web-{D497955B-7133-B52E-AB1A-A73059EEA394}" dt="2024-11-03T17:39:57.901" v="28" actId="20577"/>
          <ac:spMkLst>
            <pc:docMk/>
            <pc:sldMk cId="1697006806" sldId="264"/>
            <ac:spMk id="3" creationId="{60AB2D8D-EE03-ED4F-C316-4FBFA7ABEC6B}"/>
          </ac:spMkLst>
        </pc:spChg>
      </pc:sldChg>
      <pc:sldChg chg="modSp">
        <pc:chgData name="Amreen Kaur" userId="S::amreen0302@osloskolen.no::d30b4177-6d14-4de3-8008-87d1d8a33ad7" providerId="AD" clId="Web-{D497955B-7133-B52E-AB1A-A73059EEA394}" dt="2024-11-03T17:37:47.553" v="27" actId="20577"/>
        <pc:sldMkLst>
          <pc:docMk/>
          <pc:sldMk cId="15456321" sldId="265"/>
        </pc:sldMkLst>
        <pc:spChg chg="mod">
          <ac:chgData name="Amreen Kaur" userId="S::amreen0302@osloskolen.no::d30b4177-6d14-4de3-8008-87d1d8a33ad7" providerId="AD" clId="Web-{D497955B-7133-B52E-AB1A-A73059EEA394}" dt="2024-11-03T17:37:47.553" v="27" actId="20577"/>
          <ac:spMkLst>
            <pc:docMk/>
            <pc:sldMk cId="15456321" sldId="265"/>
            <ac:spMk id="3" creationId="{76C656BE-60B9-9E0E-8352-B1F10CBE554C}"/>
          </ac:spMkLst>
        </pc:spChg>
      </pc:sldChg>
      <pc:sldChg chg="modSp">
        <pc:chgData name="Amreen Kaur" userId="S::amreen0302@osloskolen.no::d30b4177-6d14-4de3-8008-87d1d8a33ad7" providerId="AD" clId="Web-{D497955B-7133-B52E-AB1A-A73059EEA394}" dt="2024-11-03T17:35:46.580" v="18" actId="20577"/>
        <pc:sldMkLst>
          <pc:docMk/>
          <pc:sldMk cId="3841541933" sldId="270"/>
        </pc:sldMkLst>
        <pc:spChg chg="mod">
          <ac:chgData name="Amreen Kaur" userId="S::amreen0302@osloskolen.no::d30b4177-6d14-4de3-8008-87d1d8a33ad7" providerId="AD" clId="Web-{D497955B-7133-B52E-AB1A-A73059EEA394}" dt="2024-11-03T17:35:46.580" v="18" actId="20577"/>
          <ac:spMkLst>
            <pc:docMk/>
            <pc:sldMk cId="3841541933" sldId="270"/>
            <ac:spMk id="2" creationId="{DC1ECC4D-BAC9-554B-8566-B369B5D226E7}"/>
          </ac:spMkLst>
        </pc:spChg>
      </pc:sldChg>
      <pc:sldChg chg="modSp">
        <pc:chgData name="Amreen Kaur" userId="S::amreen0302@osloskolen.no::d30b4177-6d14-4de3-8008-87d1d8a33ad7" providerId="AD" clId="Web-{D497955B-7133-B52E-AB1A-A73059EEA394}" dt="2024-11-03T17:37:00.442" v="26" actId="20577"/>
        <pc:sldMkLst>
          <pc:docMk/>
          <pc:sldMk cId="3991726708" sldId="271"/>
        </pc:sldMkLst>
        <pc:spChg chg="mod">
          <ac:chgData name="Amreen Kaur" userId="S::amreen0302@osloskolen.no::d30b4177-6d14-4de3-8008-87d1d8a33ad7" providerId="AD" clId="Web-{D497955B-7133-B52E-AB1A-A73059EEA394}" dt="2024-11-03T17:37:00.442" v="26" actId="20577"/>
          <ac:spMkLst>
            <pc:docMk/>
            <pc:sldMk cId="3991726708" sldId="271"/>
            <ac:spMk id="3" creationId="{9D71D907-860D-DCE4-2B88-97635475E97B}"/>
          </ac:spMkLst>
        </pc:spChg>
      </pc:sldChg>
      <pc:sldChg chg="modSp">
        <pc:chgData name="Amreen Kaur" userId="S::amreen0302@osloskolen.no::d30b4177-6d14-4de3-8008-87d1d8a33ad7" providerId="AD" clId="Web-{D497955B-7133-B52E-AB1A-A73059EEA394}" dt="2024-11-03T17:32:56.137" v="3" actId="20577"/>
        <pc:sldMkLst>
          <pc:docMk/>
          <pc:sldMk cId="725666885" sldId="281"/>
        </pc:sldMkLst>
        <pc:spChg chg="mod">
          <ac:chgData name="Amreen Kaur" userId="S::amreen0302@osloskolen.no::d30b4177-6d14-4de3-8008-87d1d8a33ad7" providerId="AD" clId="Web-{D497955B-7133-B52E-AB1A-A73059EEA394}" dt="2024-11-03T17:32:56.137" v="3" actId="20577"/>
          <ac:spMkLst>
            <pc:docMk/>
            <pc:sldMk cId="725666885" sldId="281"/>
            <ac:spMk id="3" creationId="{237564CE-A445-DB34-61C2-D87D08553C15}"/>
          </ac:spMkLst>
        </pc:spChg>
      </pc:sldChg>
      <pc:sldChg chg="del">
        <pc:chgData name="Amreen Kaur" userId="S::amreen0302@osloskolen.no::d30b4177-6d14-4de3-8008-87d1d8a33ad7" providerId="AD" clId="Web-{D497955B-7133-B52E-AB1A-A73059EEA394}" dt="2024-11-03T17:32:51.652" v="0"/>
        <pc:sldMkLst>
          <pc:docMk/>
          <pc:sldMk cId="2976509778" sldId="2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CDB00-AC7C-4F1A-A0CF-0E6A777FD402}" type="doc">
      <dgm:prSet loTypeId="urn:microsoft.com/office/officeart/2005/8/layout/matrix3" loCatId="matrix" qsTypeId="urn:microsoft.com/office/officeart/2005/8/quickstyle/simple4" qsCatId="simple" csTypeId="urn:microsoft.com/office/officeart/2005/8/colors/accent2_2" csCatId="accent2"/>
      <dgm:spPr/>
      <dgm:t>
        <a:bodyPr/>
        <a:lstStyle/>
        <a:p>
          <a:endParaRPr lang="en-US"/>
        </a:p>
      </dgm:t>
    </dgm:pt>
    <dgm:pt modelId="{C519D3A1-F86C-4F6B-A14E-604F946E5BD6}">
      <dgm:prSet/>
      <dgm:spPr/>
      <dgm:t>
        <a:bodyPr/>
        <a:lstStyle/>
        <a:p>
          <a:r>
            <a:rPr lang="nb-NO"/>
            <a:t>Vite hva sikhismen er</a:t>
          </a:r>
          <a:endParaRPr lang="en-US"/>
        </a:p>
      </dgm:t>
    </dgm:pt>
    <dgm:pt modelId="{1C6AE117-72FE-4B9A-8AB5-72E0C940A012}" type="parTrans" cxnId="{7AA0664E-7132-48E6-A988-BA3F95222F52}">
      <dgm:prSet/>
      <dgm:spPr/>
      <dgm:t>
        <a:bodyPr/>
        <a:lstStyle/>
        <a:p>
          <a:endParaRPr lang="en-US"/>
        </a:p>
      </dgm:t>
    </dgm:pt>
    <dgm:pt modelId="{38C6BD1B-7020-4B28-9029-8537A3E241EC}" type="sibTrans" cxnId="{7AA0664E-7132-48E6-A988-BA3F95222F52}">
      <dgm:prSet/>
      <dgm:spPr/>
      <dgm:t>
        <a:bodyPr/>
        <a:lstStyle/>
        <a:p>
          <a:endParaRPr lang="en-US"/>
        </a:p>
      </dgm:t>
    </dgm:pt>
    <dgm:pt modelId="{C5C3A632-F016-4708-837F-D35E326727AF}">
      <dgm:prSet/>
      <dgm:spPr/>
      <dgm:t>
        <a:bodyPr/>
        <a:lstStyle/>
        <a:p>
          <a:r>
            <a:rPr lang="nb-NO"/>
            <a:t>Historisk bakgrunn </a:t>
          </a:r>
          <a:endParaRPr lang="en-US"/>
        </a:p>
      </dgm:t>
    </dgm:pt>
    <dgm:pt modelId="{452B6BD1-7495-4F51-B472-96BC048C7010}" type="parTrans" cxnId="{E8C485D0-15D1-4B51-AD05-5EB2B7B74D3B}">
      <dgm:prSet/>
      <dgm:spPr/>
      <dgm:t>
        <a:bodyPr/>
        <a:lstStyle/>
        <a:p>
          <a:endParaRPr lang="en-US"/>
        </a:p>
      </dgm:t>
    </dgm:pt>
    <dgm:pt modelId="{B111E0E3-EFAE-4D57-A4C2-6D140658A72F}" type="sibTrans" cxnId="{E8C485D0-15D1-4B51-AD05-5EB2B7B74D3B}">
      <dgm:prSet/>
      <dgm:spPr/>
      <dgm:t>
        <a:bodyPr/>
        <a:lstStyle/>
        <a:p>
          <a:endParaRPr lang="en-US"/>
        </a:p>
      </dgm:t>
    </dgm:pt>
    <dgm:pt modelId="{A5652263-D6F4-4316-8CBD-90748A2AD756}">
      <dgm:prSet/>
      <dgm:spPr/>
      <dgm:t>
        <a:bodyPr/>
        <a:lstStyle/>
        <a:p>
          <a:r>
            <a:rPr lang="nb-NO"/>
            <a:t>Hva tror sikhene på?</a:t>
          </a:r>
          <a:endParaRPr lang="en-US"/>
        </a:p>
      </dgm:t>
    </dgm:pt>
    <dgm:pt modelId="{6A78AE80-065A-4AF1-A1E8-E06FB48F3883}" type="parTrans" cxnId="{BD28554A-194F-4453-958B-E8637AB9C6FB}">
      <dgm:prSet/>
      <dgm:spPr/>
      <dgm:t>
        <a:bodyPr/>
        <a:lstStyle/>
        <a:p>
          <a:endParaRPr lang="en-US"/>
        </a:p>
      </dgm:t>
    </dgm:pt>
    <dgm:pt modelId="{D56051B0-B336-4E08-82BF-4418A0CFDACA}" type="sibTrans" cxnId="{BD28554A-194F-4453-958B-E8637AB9C6FB}">
      <dgm:prSet/>
      <dgm:spPr/>
      <dgm:t>
        <a:bodyPr/>
        <a:lstStyle/>
        <a:p>
          <a:endParaRPr lang="en-US"/>
        </a:p>
      </dgm:t>
    </dgm:pt>
    <dgm:pt modelId="{6FF42CAA-5AD6-4BDC-AC2C-9C4E4C4B6741}">
      <dgm:prSet/>
      <dgm:spPr/>
      <dgm:t>
        <a:bodyPr/>
        <a:lstStyle/>
        <a:p>
          <a:r>
            <a:rPr lang="nb-NO"/>
            <a:t>Sikher i Norge </a:t>
          </a:r>
          <a:endParaRPr lang="en-US"/>
        </a:p>
      </dgm:t>
    </dgm:pt>
    <dgm:pt modelId="{4A5422A4-FC25-4923-A4C9-9DC585FAC1AC}" type="parTrans" cxnId="{CC4974B9-BDC8-499F-B978-0659DB41A642}">
      <dgm:prSet/>
      <dgm:spPr/>
      <dgm:t>
        <a:bodyPr/>
        <a:lstStyle/>
        <a:p>
          <a:endParaRPr lang="en-US"/>
        </a:p>
      </dgm:t>
    </dgm:pt>
    <dgm:pt modelId="{567CAC23-E8A1-46CE-B0A4-D74737596879}" type="sibTrans" cxnId="{CC4974B9-BDC8-499F-B978-0659DB41A642}">
      <dgm:prSet/>
      <dgm:spPr/>
      <dgm:t>
        <a:bodyPr/>
        <a:lstStyle/>
        <a:p>
          <a:endParaRPr lang="en-US"/>
        </a:p>
      </dgm:t>
    </dgm:pt>
    <dgm:pt modelId="{940BC452-F9F6-4DC4-BC84-A577E26DBAAC}" type="pres">
      <dgm:prSet presAssocID="{051CDB00-AC7C-4F1A-A0CF-0E6A777FD402}" presName="matrix" presStyleCnt="0">
        <dgm:presLayoutVars>
          <dgm:chMax val="1"/>
          <dgm:dir/>
          <dgm:resizeHandles val="exact"/>
        </dgm:presLayoutVars>
      </dgm:prSet>
      <dgm:spPr/>
    </dgm:pt>
    <dgm:pt modelId="{97B36DE3-048E-45A8-A590-D45097CD1F9B}" type="pres">
      <dgm:prSet presAssocID="{051CDB00-AC7C-4F1A-A0CF-0E6A777FD402}" presName="diamond" presStyleLbl="bgShp" presStyleIdx="0" presStyleCnt="1"/>
      <dgm:spPr/>
    </dgm:pt>
    <dgm:pt modelId="{98D99DA8-E8FA-4716-B311-C28E67A313B3}" type="pres">
      <dgm:prSet presAssocID="{051CDB00-AC7C-4F1A-A0CF-0E6A777FD402}" presName="quad1" presStyleLbl="node1" presStyleIdx="0" presStyleCnt="4">
        <dgm:presLayoutVars>
          <dgm:chMax val="0"/>
          <dgm:chPref val="0"/>
          <dgm:bulletEnabled val="1"/>
        </dgm:presLayoutVars>
      </dgm:prSet>
      <dgm:spPr/>
    </dgm:pt>
    <dgm:pt modelId="{878C97BC-B887-4787-9D26-694CA944AB6C}" type="pres">
      <dgm:prSet presAssocID="{051CDB00-AC7C-4F1A-A0CF-0E6A777FD402}" presName="quad2" presStyleLbl="node1" presStyleIdx="1" presStyleCnt="4">
        <dgm:presLayoutVars>
          <dgm:chMax val="0"/>
          <dgm:chPref val="0"/>
          <dgm:bulletEnabled val="1"/>
        </dgm:presLayoutVars>
      </dgm:prSet>
      <dgm:spPr/>
    </dgm:pt>
    <dgm:pt modelId="{45ADC2A3-0C6B-4A19-93A3-2F1BC48EED85}" type="pres">
      <dgm:prSet presAssocID="{051CDB00-AC7C-4F1A-A0CF-0E6A777FD402}" presName="quad3" presStyleLbl="node1" presStyleIdx="2" presStyleCnt="4">
        <dgm:presLayoutVars>
          <dgm:chMax val="0"/>
          <dgm:chPref val="0"/>
          <dgm:bulletEnabled val="1"/>
        </dgm:presLayoutVars>
      </dgm:prSet>
      <dgm:spPr/>
    </dgm:pt>
    <dgm:pt modelId="{9AC58C4F-F633-4145-B9B5-EC80326CF9BF}" type="pres">
      <dgm:prSet presAssocID="{051CDB00-AC7C-4F1A-A0CF-0E6A777FD402}" presName="quad4" presStyleLbl="node1" presStyleIdx="3" presStyleCnt="4">
        <dgm:presLayoutVars>
          <dgm:chMax val="0"/>
          <dgm:chPref val="0"/>
          <dgm:bulletEnabled val="1"/>
        </dgm:presLayoutVars>
      </dgm:prSet>
      <dgm:spPr/>
    </dgm:pt>
  </dgm:ptLst>
  <dgm:cxnLst>
    <dgm:cxn modelId="{59220233-6E2D-4D7C-AFC3-2AEED2A14CF7}" type="presOf" srcId="{6FF42CAA-5AD6-4BDC-AC2C-9C4E4C4B6741}" destId="{9AC58C4F-F633-4145-B9B5-EC80326CF9BF}" srcOrd="0" destOrd="0" presId="urn:microsoft.com/office/officeart/2005/8/layout/matrix3"/>
    <dgm:cxn modelId="{E0093A3D-8EEC-4D24-8C0C-B8A4E7B40B3C}" type="presOf" srcId="{C5C3A632-F016-4708-837F-D35E326727AF}" destId="{878C97BC-B887-4787-9D26-694CA944AB6C}" srcOrd="0" destOrd="0" presId="urn:microsoft.com/office/officeart/2005/8/layout/matrix3"/>
    <dgm:cxn modelId="{BD28554A-194F-4453-958B-E8637AB9C6FB}" srcId="{051CDB00-AC7C-4F1A-A0CF-0E6A777FD402}" destId="{A5652263-D6F4-4316-8CBD-90748A2AD756}" srcOrd="2" destOrd="0" parTransId="{6A78AE80-065A-4AF1-A1E8-E06FB48F3883}" sibTransId="{D56051B0-B336-4E08-82BF-4418A0CFDACA}"/>
    <dgm:cxn modelId="{7AA0664E-7132-48E6-A988-BA3F95222F52}" srcId="{051CDB00-AC7C-4F1A-A0CF-0E6A777FD402}" destId="{C519D3A1-F86C-4F6B-A14E-604F946E5BD6}" srcOrd="0" destOrd="0" parTransId="{1C6AE117-72FE-4B9A-8AB5-72E0C940A012}" sibTransId="{38C6BD1B-7020-4B28-9029-8537A3E241EC}"/>
    <dgm:cxn modelId="{B92ACD96-2A80-4F0B-AABC-BFFDEA34E48B}" type="presOf" srcId="{051CDB00-AC7C-4F1A-A0CF-0E6A777FD402}" destId="{940BC452-F9F6-4DC4-BC84-A577E26DBAAC}" srcOrd="0" destOrd="0" presId="urn:microsoft.com/office/officeart/2005/8/layout/matrix3"/>
    <dgm:cxn modelId="{CBCB19B9-F679-48CE-8D12-8742E8BE5E92}" type="presOf" srcId="{C519D3A1-F86C-4F6B-A14E-604F946E5BD6}" destId="{98D99DA8-E8FA-4716-B311-C28E67A313B3}" srcOrd="0" destOrd="0" presId="urn:microsoft.com/office/officeart/2005/8/layout/matrix3"/>
    <dgm:cxn modelId="{CC4974B9-BDC8-499F-B978-0659DB41A642}" srcId="{051CDB00-AC7C-4F1A-A0CF-0E6A777FD402}" destId="{6FF42CAA-5AD6-4BDC-AC2C-9C4E4C4B6741}" srcOrd="3" destOrd="0" parTransId="{4A5422A4-FC25-4923-A4C9-9DC585FAC1AC}" sibTransId="{567CAC23-E8A1-46CE-B0A4-D74737596879}"/>
    <dgm:cxn modelId="{E8C485D0-15D1-4B51-AD05-5EB2B7B74D3B}" srcId="{051CDB00-AC7C-4F1A-A0CF-0E6A777FD402}" destId="{C5C3A632-F016-4708-837F-D35E326727AF}" srcOrd="1" destOrd="0" parTransId="{452B6BD1-7495-4F51-B472-96BC048C7010}" sibTransId="{B111E0E3-EFAE-4D57-A4C2-6D140658A72F}"/>
    <dgm:cxn modelId="{319671F6-6044-4A3A-88C1-01976034B512}" type="presOf" srcId="{A5652263-D6F4-4316-8CBD-90748A2AD756}" destId="{45ADC2A3-0C6B-4A19-93A3-2F1BC48EED85}" srcOrd="0" destOrd="0" presId="urn:microsoft.com/office/officeart/2005/8/layout/matrix3"/>
    <dgm:cxn modelId="{FD19BB99-BE41-4D9A-8E63-B43E8FB8F451}" type="presParOf" srcId="{940BC452-F9F6-4DC4-BC84-A577E26DBAAC}" destId="{97B36DE3-048E-45A8-A590-D45097CD1F9B}" srcOrd="0" destOrd="0" presId="urn:microsoft.com/office/officeart/2005/8/layout/matrix3"/>
    <dgm:cxn modelId="{921E2548-722A-4A0F-BBC0-64650476057A}" type="presParOf" srcId="{940BC452-F9F6-4DC4-BC84-A577E26DBAAC}" destId="{98D99DA8-E8FA-4716-B311-C28E67A313B3}" srcOrd="1" destOrd="0" presId="urn:microsoft.com/office/officeart/2005/8/layout/matrix3"/>
    <dgm:cxn modelId="{A5D96A7B-E779-4FA8-9813-6A300C8060B9}" type="presParOf" srcId="{940BC452-F9F6-4DC4-BC84-A577E26DBAAC}" destId="{878C97BC-B887-4787-9D26-694CA944AB6C}" srcOrd="2" destOrd="0" presId="urn:microsoft.com/office/officeart/2005/8/layout/matrix3"/>
    <dgm:cxn modelId="{A3A3E5BA-8397-4732-9407-B0E3879188C1}" type="presParOf" srcId="{940BC452-F9F6-4DC4-BC84-A577E26DBAAC}" destId="{45ADC2A3-0C6B-4A19-93A3-2F1BC48EED85}" srcOrd="3" destOrd="0" presId="urn:microsoft.com/office/officeart/2005/8/layout/matrix3"/>
    <dgm:cxn modelId="{D8633D87-AF1C-4D93-8D50-12417F50E9A1}" type="presParOf" srcId="{940BC452-F9F6-4DC4-BC84-A577E26DBAAC}" destId="{9AC58C4F-F633-4145-B9B5-EC80326CF9B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15F97-4F27-4A7D-9C09-503720C36F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6D6E87-61FC-4201-91CE-166F15E21D84}">
      <dgm:prSet/>
      <dgm:spPr/>
      <dgm:t>
        <a:bodyPr/>
        <a:lstStyle/>
        <a:p>
          <a:r>
            <a:rPr lang="nb-NO" dirty="0"/>
            <a:t>Presentere og sammenligne noen sentrale trekk ved østlige og vestlige religions- og livssynstradisjoner, inkludert kristendom og islam</a:t>
          </a:r>
          <a:endParaRPr lang="en-US" dirty="0"/>
        </a:p>
      </dgm:t>
    </dgm:pt>
    <dgm:pt modelId="{1E8EE041-5C84-455A-AA7E-C0083815A93B}" type="parTrans" cxnId="{8C9184CA-053D-446C-9254-516903D75B20}">
      <dgm:prSet/>
      <dgm:spPr/>
      <dgm:t>
        <a:bodyPr/>
        <a:lstStyle/>
        <a:p>
          <a:endParaRPr lang="en-US"/>
        </a:p>
      </dgm:t>
    </dgm:pt>
    <dgm:pt modelId="{21FAFFBC-A492-4F74-AC76-C44C722BF696}" type="sibTrans" cxnId="{8C9184CA-053D-446C-9254-516903D75B20}">
      <dgm:prSet/>
      <dgm:spPr/>
      <dgm:t>
        <a:bodyPr/>
        <a:lstStyle/>
        <a:p>
          <a:endParaRPr lang="en-US"/>
        </a:p>
      </dgm:t>
    </dgm:pt>
    <dgm:pt modelId="{94F40B70-8AE2-4A9A-A275-F4C216F3B2C2}">
      <dgm:prSet/>
      <dgm:spPr/>
      <dgm:t>
        <a:bodyPr/>
        <a:lstStyle/>
        <a:p>
          <a:r>
            <a:rPr lang="nb-NO" dirty="0"/>
            <a:t>Utforske og drøfte hvordan religion inngår i historiske endringsprosesser globalt og nasjonalt</a:t>
          </a:r>
          <a:endParaRPr lang="en-US" dirty="0"/>
        </a:p>
      </dgm:t>
    </dgm:pt>
    <dgm:pt modelId="{488EED56-3C3C-465F-B4CE-2A419A3FD014}" type="parTrans" cxnId="{F1FE22A4-C0E7-4540-B1D6-02B295FB07B6}">
      <dgm:prSet/>
      <dgm:spPr/>
      <dgm:t>
        <a:bodyPr/>
        <a:lstStyle/>
        <a:p>
          <a:endParaRPr lang="en-US"/>
        </a:p>
      </dgm:t>
    </dgm:pt>
    <dgm:pt modelId="{F432DBDA-E53C-499C-A0DD-00F234F23B75}" type="sibTrans" cxnId="{F1FE22A4-C0E7-4540-B1D6-02B295FB07B6}">
      <dgm:prSet/>
      <dgm:spPr/>
      <dgm:t>
        <a:bodyPr/>
        <a:lstStyle/>
        <a:p>
          <a:endParaRPr lang="en-US"/>
        </a:p>
      </dgm:t>
    </dgm:pt>
    <dgm:pt modelId="{1E7B8D44-66F3-4682-A2F3-4FE2B8E82AD8}">
      <dgm:prSet/>
      <dgm:spPr/>
      <dgm:t>
        <a:bodyPr/>
        <a:lstStyle/>
        <a:p>
          <a:r>
            <a:rPr lang="nb-NO" dirty="0"/>
            <a:t>Gjøre rede for og analysere religion og livssyn i et majoritets-, minoritets- og urfolksperspektiv med vekt på  Norge</a:t>
          </a:r>
          <a:endParaRPr lang="en-US" dirty="0"/>
        </a:p>
      </dgm:t>
    </dgm:pt>
    <dgm:pt modelId="{86E8AAB3-65BB-4DCD-B6DA-C44785EB2364}" type="parTrans" cxnId="{9DBE5309-FC2A-4A73-A8AD-E934749DB3DA}">
      <dgm:prSet/>
      <dgm:spPr/>
      <dgm:t>
        <a:bodyPr/>
        <a:lstStyle/>
        <a:p>
          <a:endParaRPr lang="en-US"/>
        </a:p>
      </dgm:t>
    </dgm:pt>
    <dgm:pt modelId="{205CC94D-85E6-4CBB-B1F2-CD93F247F1B6}" type="sibTrans" cxnId="{9DBE5309-FC2A-4A73-A8AD-E934749DB3DA}">
      <dgm:prSet/>
      <dgm:spPr/>
      <dgm:t>
        <a:bodyPr/>
        <a:lstStyle/>
        <a:p>
          <a:endParaRPr lang="en-US"/>
        </a:p>
      </dgm:t>
    </dgm:pt>
    <dgm:pt modelId="{5ACC3C0B-9CC8-46F8-A163-314BB4FFB719}">
      <dgm:prSet/>
      <dgm:spPr/>
      <dgm:t>
        <a:bodyPr/>
        <a:lstStyle/>
        <a:p>
          <a:r>
            <a:rPr lang="nb-NO" dirty="0"/>
            <a:t>Gjøre rede for og drøfte aktuelle eksempler på samspillet mellom religion, livssyn og politikk</a:t>
          </a:r>
          <a:endParaRPr lang="en-US" dirty="0"/>
        </a:p>
      </dgm:t>
    </dgm:pt>
    <dgm:pt modelId="{E119A855-0042-4A19-BDCD-3F807ED8F715}" type="parTrans" cxnId="{3EA04EA1-F979-48AC-8D06-6AA799AEF60F}">
      <dgm:prSet/>
      <dgm:spPr/>
      <dgm:t>
        <a:bodyPr/>
        <a:lstStyle/>
        <a:p>
          <a:endParaRPr lang="en-US"/>
        </a:p>
      </dgm:t>
    </dgm:pt>
    <dgm:pt modelId="{26015C3F-58AD-4BE1-ABE6-9D04F89A3795}" type="sibTrans" cxnId="{3EA04EA1-F979-48AC-8D06-6AA799AEF60F}">
      <dgm:prSet/>
      <dgm:spPr/>
      <dgm:t>
        <a:bodyPr/>
        <a:lstStyle/>
        <a:p>
          <a:endParaRPr lang="en-US"/>
        </a:p>
      </dgm:t>
    </dgm:pt>
    <dgm:pt modelId="{0BA920C7-AD46-464A-B34F-6F1684306AAC}">
      <dgm:prSet/>
      <dgm:spPr/>
      <dgm:t>
        <a:bodyPr/>
        <a:lstStyle/>
        <a:p>
          <a:r>
            <a:rPr lang="nb-NO" dirty="0"/>
            <a:t>Utforske og analysere hvordan religioner og livssyn kommer til uttrykk i medier</a:t>
          </a:r>
          <a:endParaRPr lang="en-US" dirty="0"/>
        </a:p>
      </dgm:t>
    </dgm:pt>
    <dgm:pt modelId="{4B06490E-67C5-4FB6-A1FE-52EA00D6CB59}" type="parTrans" cxnId="{0B5A38D7-9E9F-40A6-88F0-CEC380BD2EC7}">
      <dgm:prSet/>
      <dgm:spPr/>
      <dgm:t>
        <a:bodyPr/>
        <a:lstStyle/>
        <a:p>
          <a:endParaRPr lang="en-US"/>
        </a:p>
      </dgm:t>
    </dgm:pt>
    <dgm:pt modelId="{907FEB40-9F3F-43A7-A1DF-75CA777D5DB5}" type="sibTrans" cxnId="{0B5A38D7-9E9F-40A6-88F0-CEC380BD2EC7}">
      <dgm:prSet/>
      <dgm:spPr/>
      <dgm:t>
        <a:bodyPr/>
        <a:lstStyle/>
        <a:p>
          <a:endParaRPr lang="en-US"/>
        </a:p>
      </dgm:t>
    </dgm:pt>
    <dgm:pt modelId="{F2BC2AF6-BCB4-4095-B669-3D270D8B9FC5}" type="pres">
      <dgm:prSet presAssocID="{91815F97-4F27-4A7D-9C09-503720C36FB1}" presName="linear" presStyleCnt="0">
        <dgm:presLayoutVars>
          <dgm:animLvl val="lvl"/>
          <dgm:resizeHandles val="exact"/>
        </dgm:presLayoutVars>
      </dgm:prSet>
      <dgm:spPr/>
    </dgm:pt>
    <dgm:pt modelId="{C3A677D9-5E41-408F-A46F-59141294EEA8}" type="pres">
      <dgm:prSet presAssocID="{1D6D6E87-61FC-4201-91CE-166F15E21D84}" presName="parentText" presStyleLbl="node1" presStyleIdx="0" presStyleCnt="5">
        <dgm:presLayoutVars>
          <dgm:chMax val="0"/>
          <dgm:bulletEnabled val="1"/>
        </dgm:presLayoutVars>
      </dgm:prSet>
      <dgm:spPr/>
    </dgm:pt>
    <dgm:pt modelId="{3806A2BD-790F-4E70-B8B1-3706B7FAE69F}" type="pres">
      <dgm:prSet presAssocID="{21FAFFBC-A492-4F74-AC76-C44C722BF696}" presName="spacer" presStyleCnt="0"/>
      <dgm:spPr/>
    </dgm:pt>
    <dgm:pt modelId="{FD0D8ECA-272F-43C7-9E74-89944EA19664}" type="pres">
      <dgm:prSet presAssocID="{94F40B70-8AE2-4A9A-A275-F4C216F3B2C2}" presName="parentText" presStyleLbl="node1" presStyleIdx="1" presStyleCnt="5">
        <dgm:presLayoutVars>
          <dgm:chMax val="0"/>
          <dgm:bulletEnabled val="1"/>
        </dgm:presLayoutVars>
      </dgm:prSet>
      <dgm:spPr/>
    </dgm:pt>
    <dgm:pt modelId="{4E0761B3-790A-499F-BD96-E914AA8269D4}" type="pres">
      <dgm:prSet presAssocID="{F432DBDA-E53C-499C-A0DD-00F234F23B75}" presName="spacer" presStyleCnt="0"/>
      <dgm:spPr/>
    </dgm:pt>
    <dgm:pt modelId="{3B33BE1D-4C25-4FCB-ABF7-702D7D15821E}" type="pres">
      <dgm:prSet presAssocID="{1E7B8D44-66F3-4682-A2F3-4FE2B8E82AD8}" presName="parentText" presStyleLbl="node1" presStyleIdx="2" presStyleCnt="5">
        <dgm:presLayoutVars>
          <dgm:chMax val="0"/>
          <dgm:bulletEnabled val="1"/>
        </dgm:presLayoutVars>
      </dgm:prSet>
      <dgm:spPr/>
    </dgm:pt>
    <dgm:pt modelId="{801D2898-D008-456F-AA27-36AA2AFAEDA8}" type="pres">
      <dgm:prSet presAssocID="{205CC94D-85E6-4CBB-B1F2-CD93F247F1B6}" presName="spacer" presStyleCnt="0"/>
      <dgm:spPr/>
    </dgm:pt>
    <dgm:pt modelId="{6E37A8F5-2840-48AC-819E-82552363AF3F}" type="pres">
      <dgm:prSet presAssocID="{5ACC3C0B-9CC8-46F8-A163-314BB4FFB719}" presName="parentText" presStyleLbl="node1" presStyleIdx="3" presStyleCnt="5">
        <dgm:presLayoutVars>
          <dgm:chMax val="0"/>
          <dgm:bulletEnabled val="1"/>
        </dgm:presLayoutVars>
      </dgm:prSet>
      <dgm:spPr/>
    </dgm:pt>
    <dgm:pt modelId="{FF68071B-0C32-46ED-91F7-E0EAE9D807E2}" type="pres">
      <dgm:prSet presAssocID="{26015C3F-58AD-4BE1-ABE6-9D04F89A3795}" presName="spacer" presStyleCnt="0"/>
      <dgm:spPr/>
    </dgm:pt>
    <dgm:pt modelId="{7021B346-CFB5-4735-9A31-68BE30EE9A6F}" type="pres">
      <dgm:prSet presAssocID="{0BA920C7-AD46-464A-B34F-6F1684306AAC}" presName="parentText" presStyleLbl="node1" presStyleIdx="4" presStyleCnt="5">
        <dgm:presLayoutVars>
          <dgm:chMax val="0"/>
          <dgm:bulletEnabled val="1"/>
        </dgm:presLayoutVars>
      </dgm:prSet>
      <dgm:spPr/>
    </dgm:pt>
  </dgm:ptLst>
  <dgm:cxnLst>
    <dgm:cxn modelId="{F9B5C505-3592-4B85-9688-301C10024498}" type="presOf" srcId="{5ACC3C0B-9CC8-46F8-A163-314BB4FFB719}" destId="{6E37A8F5-2840-48AC-819E-82552363AF3F}" srcOrd="0" destOrd="0" presId="urn:microsoft.com/office/officeart/2005/8/layout/vList2"/>
    <dgm:cxn modelId="{9DBE5309-FC2A-4A73-A8AD-E934749DB3DA}" srcId="{91815F97-4F27-4A7D-9C09-503720C36FB1}" destId="{1E7B8D44-66F3-4682-A2F3-4FE2B8E82AD8}" srcOrd="2" destOrd="0" parTransId="{86E8AAB3-65BB-4DCD-B6DA-C44785EB2364}" sibTransId="{205CC94D-85E6-4CBB-B1F2-CD93F247F1B6}"/>
    <dgm:cxn modelId="{55F31131-8EB4-4687-9471-DFF3FBD8FC18}" type="presOf" srcId="{94F40B70-8AE2-4A9A-A275-F4C216F3B2C2}" destId="{FD0D8ECA-272F-43C7-9E74-89944EA19664}" srcOrd="0" destOrd="0" presId="urn:microsoft.com/office/officeart/2005/8/layout/vList2"/>
    <dgm:cxn modelId="{8635A63A-588D-4C95-9A9B-BC7229795341}" type="presOf" srcId="{1D6D6E87-61FC-4201-91CE-166F15E21D84}" destId="{C3A677D9-5E41-408F-A46F-59141294EEA8}" srcOrd="0" destOrd="0" presId="urn:microsoft.com/office/officeart/2005/8/layout/vList2"/>
    <dgm:cxn modelId="{8EC3813C-A5DE-47F0-9525-51A311E5C794}" type="presOf" srcId="{0BA920C7-AD46-464A-B34F-6F1684306AAC}" destId="{7021B346-CFB5-4735-9A31-68BE30EE9A6F}" srcOrd="0" destOrd="0" presId="urn:microsoft.com/office/officeart/2005/8/layout/vList2"/>
    <dgm:cxn modelId="{89330B65-0C14-4826-9429-83671A3F28FC}" type="presOf" srcId="{91815F97-4F27-4A7D-9C09-503720C36FB1}" destId="{F2BC2AF6-BCB4-4095-B669-3D270D8B9FC5}" srcOrd="0" destOrd="0" presId="urn:microsoft.com/office/officeart/2005/8/layout/vList2"/>
    <dgm:cxn modelId="{9F5CF94E-174C-43D7-B097-B06CFCD4DB39}" type="presOf" srcId="{1E7B8D44-66F3-4682-A2F3-4FE2B8E82AD8}" destId="{3B33BE1D-4C25-4FCB-ABF7-702D7D15821E}" srcOrd="0" destOrd="0" presId="urn:microsoft.com/office/officeart/2005/8/layout/vList2"/>
    <dgm:cxn modelId="{3EA04EA1-F979-48AC-8D06-6AA799AEF60F}" srcId="{91815F97-4F27-4A7D-9C09-503720C36FB1}" destId="{5ACC3C0B-9CC8-46F8-A163-314BB4FFB719}" srcOrd="3" destOrd="0" parTransId="{E119A855-0042-4A19-BDCD-3F807ED8F715}" sibTransId="{26015C3F-58AD-4BE1-ABE6-9D04F89A3795}"/>
    <dgm:cxn modelId="{F1FE22A4-C0E7-4540-B1D6-02B295FB07B6}" srcId="{91815F97-4F27-4A7D-9C09-503720C36FB1}" destId="{94F40B70-8AE2-4A9A-A275-F4C216F3B2C2}" srcOrd="1" destOrd="0" parTransId="{488EED56-3C3C-465F-B4CE-2A419A3FD014}" sibTransId="{F432DBDA-E53C-499C-A0DD-00F234F23B75}"/>
    <dgm:cxn modelId="{8C9184CA-053D-446C-9254-516903D75B20}" srcId="{91815F97-4F27-4A7D-9C09-503720C36FB1}" destId="{1D6D6E87-61FC-4201-91CE-166F15E21D84}" srcOrd="0" destOrd="0" parTransId="{1E8EE041-5C84-455A-AA7E-C0083815A93B}" sibTransId="{21FAFFBC-A492-4F74-AC76-C44C722BF696}"/>
    <dgm:cxn modelId="{0B5A38D7-9E9F-40A6-88F0-CEC380BD2EC7}" srcId="{91815F97-4F27-4A7D-9C09-503720C36FB1}" destId="{0BA920C7-AD46-464A-B34F-6F1684306AAC}" srcOrd="4" destOrd="0" parTransId="{4B06490E-67C5-4FB6-A1FE-52EA00D6CB59}" sibTransId="{907FEB40-9F3F-43A7-A1DF-75CA777D5DB5}"/>
    <dgm:cxn modelId="{CF0FDA44-F04C-4EF5-99DB-10237A96E1CF}" type="presParOf" srcId="{F2BC2AF6-BCB4-4095-B669-3D270D8B9FC5}" destId="{C3A677D9-5E41-408F-A46F-59141294EEA8}" srcOrd="0" destOrd="0" presId="urn:microsoft.com/office/officeart/2005/8/layout/vList2"/>
    <dgm:cxn modelId="{8CCCD639-42BF-4AAE-A76F-13156C7BB19D}" type="presParOf" srcId="{F2BC2AF6-BCB4-4095-B669-3D270D8B9FC5}" destId="{3806A2BD-790F-4E70-B8B1-3706B7FAE69F}" srcOrd="1" destOrd="0" presId="urn:microsoft.com/office/officeart/2005/8/layout/vList2"/>
    <dgm:cxn modelId="{CAA86299-D5E6-4F03-9296-464BF8941D1E}" type="presParOf" srcId="{F2BC2AF6-BCB4-4095-B669-3D270D8B9FC5}" destId="{FD0D8ECA-272F-43C7-9E74-89944EA19664}" srcOrd="2" destOrd="0" presId="urn:microsoft.com/office/officeart/2005/8/layout/vList2"/>
    <dgm:cxn modelId="{FF1DDB3E-F6BC-4555-9DD9-6783E5FE2847}" type="presParOf" srcId="{F2BC2AF6-BCB4-4095-B669-3D270D8B9FC5}" destId="{4E0761B3-790A-499F-BD96-E914AA8269D4}" srcOrd="3" destOrd="0" presId="urn:microsoft.com/office/officeart/2005/8/layout/vList2"/>
    <dgm:cxn modelId="{F8A07134-2CC5-46E1-B70F-2DA552186F14}" type="presParOf" srcId="{F2BC2AF6-BCB4-4095-B669-3D270D8B9FC5}" destId="{3B33BE1D-4C25-4FCB-ABF7-702D7D15821E}" srcOrd="4" destOrd="0" presId="urn:microsoft.com/office/officeart/2005/8/layout/vList2"/>
    <dgm:cxn modelId="{5EB464AE-4926-4C36-9CA4-685FB8121BCA}" type="presParOf" srcId="{F2BC2AF6-BCB4-4095-B669-3D270D8B9FC5}" destId="{801D2898-D008-456F-AA27-36AA2AFAEDA8}" srcOrd="5" destOrd="0" presId="urn:microsoft.com/office/officeart/2005/8/layout/vList2"/>
    <dgm:cxn modelId="{6F5806DC-A2C6-4A11-ADB1-52BCA44D26A4}" type="presParOf" srcId="{F2BC2AF6-BCB4-4095-B669-3D270D8B9FC5}" destId="{6E37A8F5-2840-48AC-819E-82552363AF3F}" srcOrd="6" destOrd="0" presId="urn:microsoft.com/office/officeart/2005/8/layout/vList2"/>
    <dgm:cxn modelId="{FDA30AA7-9E5E-4221-ABB3-6709FEB6A6E0}" type="presParOf" srcId="{F2BC2AF6-BCB4-4095-B669-3D270D8B9FC5}" destId="{FF68071B-0C32-46ED-91F7-E0EAE9D807E2}" srcOrd="7" destOrd="0" presId="urn:microsoft.com/office/officeart/2005/8/layout/vList2"/>
    <dgm:cxn modelId="{E065F6B3-05B9-49A4-B01C-E94C37D46BA0}" type="presParOf" srcId="{F2BC2AF6-BCB4-4095-B669-3D270D8B9FC5}" destId="{7021B346-CFB5-4735-9A31-68BE30EE9A6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36DE3-048E-45A8-A590-D45097CD1F9B}">
      <dsp:nvSpPr>
        <dsp:cNvPr id="0" name=""/>
        <dsp:cNvSpPr/>
      </dsp:nvSpPr>
      <dsp:spPr>
        <a:xfrm>
          <a:off x="3082131" y="0"/>
          <a:ext cx="4351338" cy="435133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8D99DA8-E8FA-4716-B311-C28E67A313B3}">
      <dsp:nvSpPr>
        <dsp:cNvPr id="0" name=""/>
        <dsp:cNvSpPr/>
      </dsp:nvSpPr>
      <dsp:spPr>
        <a:xfrm>
          <a:off x="3495508" y="413377"/>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Vite hva sikhismen er</a:t>
          </a:r>
          <a:endParaRPr lang="en-US" sz="2500" kern="1200"/>
        </a:p>
      </dsp:txBody>
      <dsp:txXfrm>
        <a:off x="3578350" y="496219"/>
        <a:ext cx="1531337" cy="1531337"/>
      </dsp:txXfrm>
    </dsp:sp>
    <dsp:sp modelId="{878C97BC-B887-4787-9D26-694CA944AB6C}">
      <dsp:nvSpPr>
        <dsp:cNvPr id="0" name=""/>
        <dsp:cNvSpPr/>
      </dsp:nvSpPr>
      <dsp:spPr>
        <a:xfrm>
          <a:off x="5323070" y="413377"/>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Historisk bakgrunn </a:t>
          </a:r>
          <a:endParaRPr lang="en-US" sz="2500" kern="1200"/>
        </a:p>
      </dsp:txBody>
      <dsp:txXfrm>
        <a:off x="5405912" y="496219"/>
        <a:ext cx="1531337" cy="1531337"/>
      </dsp:txXfrm>
    </dsp:sp>
    <dsp:sp modelId="{45ADC2A3-0C6B-4A19-93A3-2F1BC48EED85}">
      <dsp:nvSpPr>
        <dsp:cNvPr id="0" name=""/>
        <dsp:cNvSpPr/>
      </dsp:nvSpPr>
      <dsp:spPr>
        <a:xfrm>
          <a:off x="3495508" y="2240939"/>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Hva tror sikhene på?</a:t>
          </a:r>
          <a:endParaRPr lang="en-US" sz="2500" kern="1200"/>
        </a:p>
      </dsp:txBody>
      <dsp:txXfrm>
        <a:off x="3578350" y="2323781"/>
        <a:ext cx="1531337" cy="1531337"/>
      </dsp:txXfrm>
    </dsp:sp>
    <dsp:sp modelId="{9AC58C4F-F633-4145-B9B5-EC80326CF9BF}">
      <dsp:nvSpPr>
        <dsp:cNvPr id="0" name=""/>
        <dsp:cNvSpPr/>
      </dsp:nvSpPr>
      <dsp:spPr>
        <a:xfrm>
          <a:off x="5323070" y="2240939"/>
          <a:ext cx="1697021" cy="16970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a:t>Sikher i Norge </a:t>
          </a:r>
          <a:endParaRPr lang="en-US" sz="2500" kern="1200"/>
        </a:p>
      </dsp:txBody>
      <dsp:txXfrm>
        <a:off x="5405912" y="2323781"/>
        <a:ext cx="1531337" cy="1531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677D9-5E41-408F-A46F-59141294EEA8}">
      <dsp:nvSpPr>
        <dsp:cNvPr id="0" name=""/>
        <dsp:cNvSpPr/>
      </dsp:nvSpPr>
      <dsp:spPr>
        <a:xfrm>
          <a:off x="0" y="714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dirty="0"/>
            <a:t>Presentere og sammenligne noen sentrale trekk ved østlige og vestlige religions- og livssynstradisjoner, inkludert kristendom og islam</a:t>
          </a:r>
          <a:endParaRPr lang="en-US" sz="2000" kern="1200" dirty="0"/>
        </a:p>
      </dsp:txBody>
      <dsp:txXfrm>
        <a:off x="38838" y="110307"/>
        <a:ext cx="10437924" cy="717924"/>
      </dsp:txXfrm>
    </dsp:sp>
    <dsp:sp modelId="{FD0D8ECA-272F-43C7-9E74-89944EA19664}">
      <dsp:nvSpPr>
        <dsp:cNvPr id="0" name=""/>
        <dsp:cNvSpPr/>
      </dsp:nvSpPr>
      <dsp:spPr>
        <a:xfrm>
          <a:off x="0" y="9246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dirty="0"/>
            <a:t>Utforske og drøfte hvordan religion inngår i historiske endringsprosesser globalt og nasjonalt</a:t>
          </a:r>
          <a:endParaRPr lang="en-US" sz="2000" kern="1200" dirty="0"/>
        </a:p>
      </dsp:txBody>
      <dsp:txXfrm>
        <a:off x="38838" y="963507"/>
        <a:ext cx="10437924" cy="717924"/>
      </dsp:txXfrm>
    </dsp:sp>
    <dsp:sp modelId="{3B33BE1D-4C25-4FCB-ABF7-702D7D15821E}">
      <dsp:nvSpPr>
        <dsp:cNvPr id="0" name=""/>
        <dsp:cNvSpPr/>
      </dsp:nvSpPr>
      <dsp:spPr>
        <a:xfrm>
          <a:off x="0" y="17778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dirty="0"/>
            <a:t>Gjøre rede for og analysere religion og livssyn i et majoritets-, minoritets- og urfolksperspektiv med vekt på  Norge</a:t>
          </a:r>
          <a:endParaRPr lang="en-US" sz="2000" kern="1200" dirty="0"/>
        </a:p>
      </dsp:txBody>
      <dsp:txXfrm>
        <a:off x="38838" y="1816707"/>
        <a:ext cx="10437924" cy="717924"/>
      </dsp:txXfrm>
    </dsp:sp>
    <dsp:sp modelId="{6E37A8F5-2840-48AC-819E-82552363AF3F}">
      <dsp:nvSpPr>
        <dsp:cNvPr id="0" name=""/>
        <dsp:cNvSpPr/>
      </dsp:nvSpPr>
      <dsp:spPr>
        <a:xfrm>
          <a:off x="0" y="26310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dirty="0"/>
            <a:t>Gjøre rede for og drøfte aktuelle eksempler på samspillet mellom religion, livssyn og politikk</a:t>
          </a:r>
          <a:endParaRPr lang="en-US" sz="2000" kern="1200" dirty="0"/>
        </a:p>
      </dsp:txBody>
      <dsp:txXfrm>
        <a:off x="38838" y="2669907"/>
        <a:ext cx="10437924" cy="717924"/>
      </dsp:txXfrm>
    </dsp:sp>
    <dsp:sp modelId="{7021B346-CFB5-4735-9A31-68BE30EE9A6F}">
      <dsp:nvSpPr>
        <dsp:cNvPr id="0" name=""/>
        <dsp:cNvSpPr/>
      </dsp:nvSpPr>
      <dsp:spPr>
        <a:xfrm>
          <a:off x="0" y="34842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dirty="0"/>
            <a:t>Utforske og analysere hvordan religioner og livssyn kommer til uttrykk i medier</a:t>
          </a:r>
          <a:endParaRPr lang="en-US" sz="2000" kern="1200" dirty="0"/>
        </a:p>
      </dsp:txBody>
      <dsp:txXfrm>
        <a:off x="38838" y="3523107"/>
        <a:ext cx="10437924" cy="71792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9B804-D23F-4228-8E66-1BCCC2320E56}" type="datetimeFigureOut">
              <a:rPr lang="nb-NO" smtClean="0"/>
              <a:t>07.11.2024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D648E-419D-40AC-850C-928D267DB78A}" type="slidenum">
              <a:rPr lang="nb-NO" smtClean="0"/>
              <a:t>‹#›</a:t>
            </a:fld>
            <a:endParaRPr lang="nb-NO"/>
          </a:p>
        </p:txBody>
      </p:sp>
    </p:spTree>
    <p:extLst>
      <p:ext uri="{BB962C8B-B14F-4D97-AF65-F5344CB8AC3E}">
        <p14:creationId xmlns:p14="http://schemas.microsoft.com/office/powerpoint/2010/main" val="175344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nl.no/musli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urbandagen.no/"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1</a:t>
            </a:fld>
            <a:endParaRPr lang="nb-NO"/>
          </a:p>
        </p:txBody>
      </p:sp>
    </p:spTree>
    <p:extLst>
      <p:ext uri="{BB962C8B-B14F-4D97-AF65-F5344CB8AC3E}">
        <p14:creationId xmlns:p14="http://schemas.microsoft.com/office/powerpoint/2010/main" val="206397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7000"/>
              </a:lnSpc>
              <a:spcAft>
                <a:spcPts val="800"/>
              </a:spcAft>
              <a:buSzPts val="1000"/>
              <a:buFont typeface="Symbol" panose="05050102010706020507" pitchFamily="18" charset="2"/>
              <a:buNone/>
              <a:tabLst>
                <a:tab pos="457200" algn="l"/>
              </a:tabLst>
            </a:pPr>
            <a:r>
              <a:rPr lang="nb-NO" sz="1800" dirty="0">
                <a:effectLst/>
                <a:latin typeface="Oslo Sans Office" panose="02000000000000000000" pitchFamily="2" charset="0"/>
                <a:ea typeface="Aptos" panose="020B0004020202020204" pitchFamily="34" charset="0"/>
                <a:cs typeface="Times New Roman" panose="02020603050405020304" pitchFamily="18" charset="0"/>
              </a:rPr>
              <a:t>Som et resultat organiserte sikhene seg etter hvert som et krigersamfunn (</a:t>
            </a:r>
            <a:r>
              <a:rPr lang="nb-NO" sz="1800" i="1" dirty="0" err="1">
                <a:effectLst/>
                <a:latin typeface="Oslo Sans Office" panose="02000000000000000000" pitchFamily="2" charset="0"/>
                <a:ea typeface="Aptos" panose="020B0004020202020204" pitchFamily="34" charset="0"/>
                <a:cs typeface="Times New Roman" panose="02020603050405020304" pitchFamily="18" charset="0"/>
              </a:rPr>
              <a:t>khalsa</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a:t>
            </a:r>
          </a:p>
          <a:p>
            <a:pPr marL="0" lvl="0" indent="0">
              <a:lnSpc>
                <a:spcPct val="107000"/>
              </a:lnSpc>
              <a:spcAft>
                <a:spcPts val="800"/>
              </a:spcAft>
              <a:buSzPts val="1000"/>
              <a:buFont typeface="Symbol" panose="05050102010706020507" pitchFamily="18" charset="2"/>
              <a:buNone/>
              <a:tabLst>
                <a:tab pos="457200" algn="l"/>
              </a:tabLst>
            </a:pPr>
            <a:r>
              <a:rPr lang="nb-NO" sz="1800" dirty="0">
                <a:effectLst/>
                <a:latin typeface="Oslo Sans Office" panose="02000000000000000000" pitchFamily="2" charset="0"/>
                <a:ea typeface="Aptos" panose="020B0004020202020204" pitchFamily="34" charset="0"/>
                <a:cs typeface="Times New Roman" panose="02020603050405020304" pitchFamily="18" charset="0"/>
              </a:rPr>
              <a:t>Den tiende guru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Gobind</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Singh, opprettet et militært fellesskap av hengivne sikher.</a:t>
            </a:r>
          </a:p>
          <a:p>
            <a:pPr marL="0" lvl="0" indent="0">
              <a:lnSpc>
                <a:spcPct val="107000"/>
              </a:lnSpc>
              <a:spcAft>
                <a:spcPts val="800"/>
              </a:spcAft>
              <a:buSzPts val="1000"/>
              <a:buFont typeface="Symbol" panose="05050102010706020507" pitchFamily="18" charset="2"/>
              <a:buNone/>
              <a:tabLst>
                <a:tab pos="457200" algn="l"/>
              </a:tabLst>
            </a:pPr>
            <a:r>
              <a:rPr lang="nb-NO" sz="1800" dirty="0">
                <a:effectLst/>
                <a:latin typeface="Oslo Sans Office" panose="02000000000000000000" pitchFamily="2" charset="0"/>
                <a:ea typeface="Aptos" panose="020B0004020202020204" pitchFamily="34" charset="0"/>
                <a:cs typeface="Times New Roman" panose="02020603050405020304" pitchFamily="18" charset="0"/>
              </a:rPr>
              <a:t>Kjempe mot urett er en viktig verdi i religionen også i dag. Til tross for at sikher kun utgjør 2% av Indias befolkning er en stor andel i det indiske militæret sikher. </a:t>
            </a:r>
          </a:p>
          <a:p>
            <a:pPr marL="0" lvl="0" indent="0">
              <a:lnSpc>
                <a:spcPct val="107000"/>
              </a:lnSpc>
              <a:spcAft>
                <a:spcPts val="800"/>
              </a:spcAft>
              <a:buSzPts val="1000"/>
              <a:buFont typeface="Symbol" panose="05050102010706020507" pitchFamily="18" charset="2"/>
              <a:buNone/>
              <a:tabLst>
                <a:tab pos="457200" algn="l"/>
              </a:tabLst>
            </a:pPr>
            <a:r>
              <a:rPr lang="nb-NO" sz="1800" dirty="0">
                <a:effectLst/>
                <a:latin typeface="Oslo Sans Office" panose="02000000000000000000" pitchFamily="2" charset="0"/>
                <a:ea typeface="Aptos" panose="020B0004020202020204" pitchFamily="34" charset="0"/>
                <a:cs typeface="Times New Roman" panose="02020603050405020304" pitchFamily="18" charset="0"/>
              </a:rPr>
              <a:t>Kjent som krigere </a:t>
            </a:r>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13</a:t>
            </a:fld>
            <a:endParaRPr lang="nb-NO"/>
          </a:p>
        </p:txBody>
      </p:sp>
    </p:spTree>
    <p:extLst>
      <p:ext uri="{BB962C8B-B14F-4D97-AF65-F5344CB8AC3E}">
        <p14:creationId xmlns:p14="http://schemas.microsoft.com/office/powerpoint/2010/main" val="25929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Oslo Sans Office" panose="02000000000000000000" pitchFamily="2" charset="0"/>
                <a:ea typeface="Aptos" panose="020B0004020202020204" pitchFamily="34" charset="0"/>
                <a:cs typeface="Times New Roman" panose="02020603050405020304" pitchFamily="18" charset="0"/>
              </a:rPr>
              <a:t>Presset fra </a:t>
            </a:r>
            <a:r>
              <a:rPr lang="nb-NO" sz="1800" u="sng" dirty="0">
                <a:solidFill>
                  <a:srgbClr val="467886"/>
                </a:solidFill>
                <a:effectLst/>
                <a:latin typeface="Oslo Sans Office" panose="02000000000000000000" pitchFamily="2" charset="0"/>
                <a:ea typeface="Aptos" panose="020B0004020202020204" pitchFamily="34" charset="0"/>
                <a:cs typeface="Times New Roman" panose="02020603050405020304" pitchFamily="18" charset="0"/>
                <a:hlinkClick r:id="rId3"/>
              </a:rPr>
              <a:t>muslimske</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herskere organiserte sikhene seg etter hvert som et krigersamfunn (</a:t>
            </a:r>
            <a:r>
              <a:rPr lang="nb-NO" sz="1800" i="1" dirty="0" err="1">
                <a:effectLst/>
                <a:latin typeface="Oslo Sans Office" panose="02000000000000000000" pitchFamily="2" charset="0"/>
                <a:ea typeface="Aptos" panose="020B0004020202020204" pitchFamily="34" charset="0"/>
                <a:cs typeface="Times New Roman" panose="02020603050405020304" pitchFamily="18" charset="0"/>
              </a:rPr>
              <a:t>khalsa</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a:t>
            </a:r>
          </a:p>
          <a:p>
            <a:pPr>
              <a:lnSpc>
                <a:spcPct val="107000"/>
              </a:lnSpc>
              <a:spcAft>
                <a:spcPts val="800"/>
              </a:spcAft>
            </a:pPr>
            <a:r>
              <a:rPr lang="nb-NO" sz="1800" kern="100" dirty="0">
                <a:effectLst/>
                <a:latin typeface="Oslo Sans Office" panose="02000000000000000000" pitchFamily="2" charset="0"/>
                <a:ea typeface="Aptos" panose="020B0004020202020204" pitchFamily="34" charset="0"/>
                <a:cs typeface="Times New Roman" panose="02020603050405020304" pitchFamily="18" charset="0"/>
              </a:rPr>
              <a:t>I dag er </a:t>
            </a:r>
            <a:r>
              <a:rPr lang="nb-NO" sz="1800" kern="100" dirty="0" err="1">
                <a:effectLst/>
                <a:latin typeface="Oslo Sans Office" panose="02000000000000000000" pitchFamily="2" charset="0"/>
                <a:ea typeface="Aptos" panose="020B0004020202020204" pitchFamily="34" charset="0"/>
                <a:cs typeface="Times New Roman" panose="02020603050405020304" pitchFamily="18" charset="0"/>
              </a:rPr>
              <a:t>khalsaen</a:t>
            </a:r>
            <a:r>
              <a:rPr lang="nb-NO" sz="1800" kern="100" dirty="0">
                <a:effectLst/>
                <a:latin typeface="Oslo Sans Office" panose="02000000000000000000" pitchFamily="2" charset="0"/>
                <a:ea typeface="Aptos" panose="020B0004020202020204" pitchFamily="34" charset="0"/>
                <a:cs typeface="Times New Roman" panose="02020603050405020304" pitchFamily="18" charset="0"/>
              </a:rPr>
              <a:t> sentral. </a:t>
            </a:r>
          </a:p>
          <a:p>
            <a:r>
              <a:rPr lang="nb-NO" sz="1800" dirty="0">
                <a:effectLst/>
                <a:latin typeface="Oslo Sans Office" panose="02000000000000000000" pitchFamily="2" charset="0"/>
                <a:ea typeface="Aptos" panose="020B0004020202020204" pitchFamily="34" charset="0"/>
                <a:cs typeface="Times New Roman" panose="02020603050405020304" pitchFamily="18" charset="0"/>
              </a:rPr>
              <a:t>Disse kalles «de fem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k’ene</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fordi hvert symbol begynner på bokstaven k på punjabi. Symbolene blir ansett å være en slags uniform. De 5 k-ene representerer de ytre symbolene som en sikh i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Khalsa</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-tradisjonen skal bære for å vise sin dedikasjon til troen</a:t>
            </a:r>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15</a:t>
            </a:fld>
            <a:endParaRPr lang="nb-NO"/>
          </a:p>
        </p:txBody>
      </p:sp>
    </p:spTree>
    <p:extLst>
      <p:ext uri="{BB962C8B-B14F-4D97-AF65-F5344CB8AC3E}">
        <p14:creationId xmlns:p14="http://schemas.microsoft.com/office/powerpoint/2010/main" val="59752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Sirkel = igjen begynnelse ingen slutt – akkurat som gud /</a:t>
            </a:r>
            <a:r>
              <a:rPr lang="nb-NO" dirty="0" err="1"/>
              <a:t>waheguru</a:t>
            </a:r>
            <a:r>
              <a:rPr lang="nb-NO" dirty="0"/>
              <a:t> </a:t>
            </a:r>
          </a:p>
        </p:txBody>
      </p:sp>
      <p:sp>
        <p:nvSpPr>
          <p:cNvPr id="4" name="Plassholder for lysbildenummer 3"/>
          <p:cNvSpPr>
            <a:spLocks noGrp="1"/>
          </p:cNvSpPr>
          <p:nvPr>
            <p:ph type="sldNum" sz="quarter" idx="5"/>
          </p:nvPr>
        </p:nvSpPr>
        <p:spPr/>
        <p:txBody>
          <a:bodyPr/>
          <a:lstStyle/>
          <a:p>
            <a:fld id="{431D648E-419D-40AC-850C-928D267DB78A}" type="slidenum">
              <a:rPr lang="nb-NO" smtClean="0"/>
              <a:t>16</a:t>
            </a:fld>
            <a:endParaRPr lang="nb-NO"/>
          </a:p>
        </p:txBody>
      </p:sp>
    </p:spTree>
    <p:extLst>
      <p:ext uri="{BB962C8B-B14F-4D97-AF65-F5344CB8AC3E}">
        <p14:creationId xmlns:p14="http://schemas.microsoft.com/office/powerpoint/2010/main" val="153599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effectLst/>
                <a:highlight>
                  <a:srgbClr val="FFFFFF"/>
                </a:highlight>
              </a:rPr>
              <a:t>Sikhenes hellige gudshus kalles </a:t>
            </a:r>
            <a:r>
              <a:rPr lang="nb-NO" b="0" i="0" dirty="0" err="1">
                <a:effectLst/>
                <a:highlight>
                  <a:srgbClr val="FFFFFF"/>
                </a:highlight>
              </a:rPr>
              <a:t>gurduwara</a:t>
            </a:r>
            <a:r>
              <a:rPr lang="nb-NO" b="0" i="0" dirty="0">
                <a:effectLst/>
                <a:highlight>
                  <a:srgbClr val="FFFFFF"/>
                </a:highligh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effectLst/>
                <a:highlight>
                  <a:srgbClr val="FFFFFF"/>
                </a:highlight>
              </a:rPr>
              <a:t>De øvre nivåene i tempelet er dekket av gull. </a:t>
            </a:r>
            <a:r>
              <a:rPr lang="nb-NO" dirty="0" err="1"/>
              <a:t>Langar</a:t>
            </a:r>
            <a:r>
              <a:rPr lang="nb-NO" dirty="0"/>
              <a:t>-serveringen på Det </a:t>
            </a:r>
            <a:r>
              <a:rPr lang="nb-NO" dirty="0" err="1"/>
              <a:t>Gyldne</a:t>
            </a:r>
            <a:r>
              <a:rPr lang="nb-NO" dirty="0"/>
              <a:t> Tempel kan nå opp mot </a:t>
            </a:r>
            <a:r>
              <a:rPr lang="nb-NO" b="1" dirty="0"/>
              <a:t>100,000 besøkende</a:t>
            </a:r>
            <a:r>
              <a:rPr lang="nb-NO" dirty="0"/>
              <a:t> på en enkelt dag.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Henger sammen med de tre grunnpilarene. </a:t>
            </a:r>
            <a:r>
              <a:rPr lang="nb-NO" dirty="0" err="1"/>
              <a:t>Seva</a:t>
            </a:r>
            <a:r>
              <a:rPr lang="nb-NO" dirty="0"/>
              <a:t> (frivillig arbeid) svært sentralt for sikher. </a:t>
            </a:r>
          </a:p>
          <a:p>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17</a:t>
            </a:fld>
            <a:endParaRPr lang="nb-NO"/>
          </a:p>
        </p:txBody>
      </p:sp>
    </p:spTree>
    <p:extLst>
      <p:ext uri="{BB962C8B-B14F-4D97-AF65-F5344CB8AC3E}">
        <p14:creationId xmlns:p14="http://schemas.microsoft.com/office/powerpoint/2010/main" val="1476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et bilde av </a:t>
            </a:r>
            <a:r>
              <a:rPr lang="nb-NO" dirty="0" err="1"/>
              <a:t>vielsessermonien</a:t>
            </a:r>
            <a:r>
              <a:rPr lang="nb-NO" dirty="0"/>
              <a:t>. Man gifter seg i gudshuset. Dere skal jobbe mer med dette senere. </a:t>
            </a:r>
          </a:p>
          <a:p>
            <a:r>
              <a:rPr lang="nb-NO" sz="1800" dirty="0">
                <a:effectLst/>
                <a:latin typeface="Oslo Sans Office" panose="02000000000000000000" pitchFamily="2" charset="0"/>
                <a:ea typeface="Aptos" panose="020B0004020202020204" pitchFamily="34" charset="0"/>
                <a:cs typeface="Times New Roman" panose="02020603050405020304" pitchFamily="18" charset="0"/>
              </a:rPr>
              <a:t>Her leses spesifikke vers fra Guru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Granth</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Sahib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ji</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og selve vielsen av brudeparet går ut på at de sammen går 4 runder rundt podiet der de hellige skriftene ligger. For hver runde aksepteres hvert av de 4 versene.</a:t>
            </a:r>
          </a:p>
          <a:p>
            <a:pPr marL="342900" lvl="0" indent="-342900">
              <a:lnSpc>
                <a:spcPct val="107000"/>
              </a:lnSpc>
              <a:spcAft>
                <a:spcPts val="800"/>
              </a:spcAft>
              <a:buFont typeface="Arial" panose="020B0604020202020204" pitchFamily="34" charset="0"/>
              <a:buChar char="•"/>
              <a:tabLst>
                <a:tab pos="457200" algn="l"/>
              </a:tabLst>
            </a:pPr>
            <a:r>
              <a:rPr lang="nb-NO" sz="1800" kern="100" dirty="0">
                <a:effectLst/>
                <a:latin typeface="Oslo Sans Office" panose="02000000000000000000" pitchFamily="2" charset="0"/>
                <a:ea typeface="Aptos" panose="020B0004020202020204" pitchFamily="34" charset="0"/>
                <a:cs typeface="Times New Roman" panose="02020603050405020304" pitchFamily="18" charset="0"/>
              </a:rPr>
              <a:t>Hver </a:t>
            </a:r>
            <a:r>
              <a:rPr lang="nb-NO" sz="1800" kern="100" dirty="0" err="1">
                <a:effectLst/>
                <a:latin typeface="Oslo Sans Office" panose="02000000000000000000" pitchFamily="2" charset="0"/>
                <a:ea typeface="Aptos" panose="020B0004020202020204" pitchFamily="34" charset="0"/>
                <a:cs typeface="Times New Roman" panose="02020603050405020304" pitchFamily="18" charset="0"/>
              </a:rPr>
              <a:t>laav</a:t>
            </a:r>
            <a:r>
              <a:rPr lang="nb-NO" sz="1800" kern="100" dirty="0">
                <a:effectLst/>
                <a:latin typeface="Oslo Sans Office" panose="02000000000000000000" pitchFamily="2" charset="0"/>
                <a:ea typeface="Aptos" panose="020B0004020202020204" pitchFamily="34" charset="0"/>
                <a:cs typeface="Times New Roman" panose="02020603050405020304" pitchFamily="18" charset="0"/>
              </a:rPr>
              <a:t> har en ulik betydning og representerer ulike faser i ekteskapet og dets viktighet.</a:t>
            </a:r>
          </a:p>
          <a:p>
            <a:pPr marL="342900" lvl="0" indent="-342900">
              <a:lnSpc>
                <a:spcPct val="107000"/>
              </a:lnSpc>
              <a:spcAft>
                <a:spcPts val="800"/>
              </a:spcAft>
              <a:buFont typeface="Arial" panose="020B0604020202020204" pitchFamily="34" charset="0"/>
              <a:buChar char="•"/>
              <a:tabLst>
                <a:tab pos="457200" algn="l"/>
              </a:tabLst>
            </a:pPr>
            <a:r>
              <a:rPr lang="nb-NO" sz="1800" kern="100" dirty="0">
                <a:effectLst/>
                <a:latin typeface="Oslo Sans Office" panose="02000000000000000000" pitchFamily="2" charset="0"/>
                <a:ea typeface="Aptos" panose="020B0004020202020204" pitchFamily="34" charset="0"/>
                <a:cs typeface="Times New Roman" panose="02020603050405020304" pitchFamily="18" charset="0"/>
              </a:rPr>
              <a:t> Sammen symboliserer de to menneskers forening i nærvær av det guddommelige.</a:t>
            </a:r>
          </a:p>
          <a:p>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18</a:t>
            </a:fld>
            <a:endParaRPr lang="nb-NO"/>
          </a:p>
        </p:txBody>
      </p:sp>
    </p:spTree>
    <p:extLst>
      <p:ext uri="{BB962C8B-B14F-4D97-AF65-F5344CB8AC3E}">
        <p14:creationId xmlns:p14="http://schemas.microsoft.com/office/powerpoint/2010/main" val="356799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-Sikhenes hodeplagg. </a:t>
            </a:r>
            <a:r>
              <a:rPr lang="nb-NO" b="0" i="0" dirty="0">
                <a:effectLst/>
                <a:latin typeface="adobe-garamond-pro"/>
              </a:rPr>
              <a:t>Turbanen kjennetegner på mange måter sikhene. Turbanen er  et sterkt symbol på sikhenes identitet og synlighet. En del av de 5 K-er. (</a:t>
            </a:r>
            <a:r>
              <a:rPr lang="nb-NO" dirty="0"/>
              <a:t>brukes til å dekke/beskytte håret.</a:t>
            </a:r>
            <a:r>
              <a:rPr lang="nb-NO" b="0" i="0" dirty="0">
                <a:effectLst/>
                <a:latin typeface="adobe-garamond-pro"/>
              </a:rPr>
              <a:t>) </a:t>
            </a:r>
          </a:p>
          <a:p>
            <a:r>
              <a:rPr lang="nb-NO" b="0" i="0" dirty="0">
                <a:effectLst/>
                <a:latin typeface="adobe-garamond-pro"/>
              </a:rPr>
              <a:t>-Sikhene har brukt turban i flere hundre år. På 1600-tallet var turbanen kun forbeholdt eliten i India.. </a:t>
            </a:r>
            <a:r>
              <a:rPr lang="nb-NO" dirty="0"/>
              <a:t>Historisk sett var turbanen ofte assosiert med kongelige og høytstående personer, men i sikhismen bærer alle troende, uansett sosial status, turban som </a:t>
            </a:r>
            <a:r>
              <a:rPr lang="nb-NO" b="1" dirty="0"/>
              <a:t>et tegn på likhet.</a:t>
            </a:r>
            <a:endParaRPr lang="nb-NO" b="1" i="0" dirty="0">
              <a:effectLst/>
              <a:latin typeface="adobe-garamond-pro"/>
            </a:endParaRPr>
          </a:p>
        </p:txBody>
      </p:sp>
      <p:sp>
        <p:nvSpPr>
          <p:cNvPr id="4" name="Plassholder for lysbildenummer 3"/>
          <p:cNvSpPr>
            <a:spLocks noGrp="1"/>
          </p:cNvSpPr>
          <p:nvPr>
            <p:ph type="sldNum" sz="quarter" idx="5"/>
          </p:nvPr>
        </p:nvSpPr>
        <p:spPr/>
        <p:txBody>
          <a:bodyPr/>
          <a:lstStyle/>
          <a:p>
            <a:fld id="{431D648E-419D-40AC-850C-928D267DB78A}" type="slidenum">
              <a:rPr lang="nb-NO" smtClean="0"/>
              <a:t>19</a:t>
            </a:fld>
            <a:endParaRPr lang="nb-NO"/>
          </a:p>
        </p:txBody>
      </p:sp>
    </p:spTree>
    <p:extLst>
      <p:ext uri="{BB962C8B-B14F-4D97-AF65-F5344CB8AC3E}">
        <p14:creationId xmlns:p14="http://schemas.microsoft.com/office/powerpoint/2010/main" val="2125012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222222"/>
                </a:solidFill>
                <a:effectLst/>
                <a:latin typeface="Georgia" panose="02040502050405020303" pitchFamily="18" charset="0"/>
              </a:rPr>
              <a:t>Mange som ikke vet om sikhisme i Norge. </a:t>
            </a:r>
            <a:r>
              <a:rPr lang="nb-NO" dirty="0"/>
              <a:t>Mange tenker det er en blanding av </a:t>
            </a:r>
            <a:r>
              <a:rPr lang="nb-NO" dirty="0" err="1"/>
              <a:t>hindusimen</a:t>
            </a:r>
            <a:r>
              <a:rPr lang="nb-NO" dirty="0"/>
              <a:t> og islam. </a:t>
            </a:r>
          </a:p>
          <a:p>
            <a:r>
              <a:rPr lang="nb-NO" b="0" i="0" dirty="0">
                <a:solidFill>
                  <a:srgbClr val="222222"/>
                </a:solidFill>
                <a:effectLst/>
                <a:latin typeface="Georgia" panose="02040502050405020303" pitchFamily="18" charset="0"/>
              </a:rPr>
              <a:t>Mange Har fordommer til turbanen. Sikhene i Norge har følt uvitenheten som diskriminerende. Deres religion er for eks ikke mye med i RLE-faget på skolen. </a:t>
            </a:r>
          </a:p>
          <a:p>
            <a:pPr marL="171450" indent="-171450">
              <a:buFont typeface="Wingdings" panose="05000000000000000000" pitchFamily="2" charset="2"/>
              <a:buChar char="à"/>
            </a:pPr>
            <a:r>
              <a:rPr lang="nb-NO" b="0" i="0" dirty="0">
                <a:solidFill>
                  <a:srgbClr val="222222"/>
                </a:solidFill>
                <a:effectLst/>
                <a:latin typeface="adobe-garamond-pro"/>
              </a:rPr>
              <a:t>S</a:t>
            </a:r>
            <a:r>
              <a:rPr lang="nb-NO" b="0" i="0" dirty="0">
                <a:effectLst/>
                <a:latin typeface="adobe-garamond-pro"/>
              </a:rPr>
              <a:t>ikher møter utfordringer knyttet til turbanen. I vesten har dette hovedsakelig handlet om fremmedfrykt. </a:t>
            </a:r>
          </a:p>
          <a:p>
            <a:pPr marL="171450" indent="-171450">
              <a:buFont typeface="Wingdings" panose="05000000000000000000" pitchFamily="2" charset="2"/>
              <a:buChar char="à"/>
            </a:pPr>
            <a:r>
              <a:rPr lang="nb-NO" b="0" i="0" dirty="0">
                <a:effectLst/>
                <a:latin typeface="adobe-garamond-pro"/>
              </a:rPr>
              <a:t>Derfor introduserte sikhsamfunnet </a:t>
            </a:r>
            <a:r>
              <a:rPr lang="nb-NO" b="0" i="0" u="none" strike="noStrike" dirty="0">
                <a:solidFill>
                  <a:srgbClr val="3D9991"/>
                </a:solidFill>
                <a:effectLst/>
                <a:latin typeface="adobe-garamond-pro"/>
                <a:hlinkClick r:id="rId3"/>
              </a:rPr>
              <a:t>Den Norske Turbandagen</a:t>
            </a:r>
            <a:r>
              <a:rPr lang="nb-NO" b="0" i="0" dirty="0">
                <a:effectLst/>
                <a:latin typeface="adobe-garamond-pro"/>
              </a:rPr>
              <a:t>, med et ønske om å redusere folks fremmedfrykt og Norge til verdens beste land å være annerledes i – uansett livssyn, religion, etnisitet, kjønn eller legning</a:t>
            </a:r>
            <a:endParaRPr lang="nb-NO" dirty="0"/>
          </a:p>
          <a:p>
            <a:endParaRPr lang="nb-NO" dirty="0"/>
          </a:p>
          <a:p>
            <a:r>
              <a:rPr lang="nb-NO" dirty="0"/>
              <a:t>= Et arrangement som har økt kunnskapen og gjort stor suksess. Turbandagen ble først arrangert i Oslo i 2010 og har vokst i popularitet siden da. Det er en dag som handler om å bryte ned barrierer, lære noe nytt, og møte mennesker med åpenhet og nysgjerrighet. </a:t>
            </a:r>
          </a:p>
        </p:txBody>
      </p:sp>
      <p:sp>
        <p:nvSpPr>
          <p:cNvPr id="4" name="Plassholder for lysbildenummer 3"/>
          <p:cNvSpPr>
            <a:spLocks noGrp="1"/>
          </p:cNvSpPr>
          <p:nvPr>
            <p:ph type="sldNum" sz="quarter" idx="5"/>
          </p:nvPr>
        </p:nvSpPr>
        <p:spPr/>
        <p:txBody>
          <a:bodyPr/>
          <a:lstStyle/>
          <a:p>
            <a:fld id="{431D648E-419D-40AC-850C-928D267DB78A}" type="slidenum">
              <a:rPr lang="nb-NO" smtClean="0"/>
              <a:t>20</a:t>
            </a:fld>
            <a:endParaRPr lang="nb-NO"/>
          </a:p>
        </p:txBody>
      </p:sp>
    </p:spTree>
    <p:extLst>
      <p:ext uri="{BB962C8B-B14F-4D97-AF65-F5344CB8AC3E}">
        <p14:creationId xmlns:p14="http://schemas.microsoft.com/office/powerpoint/2010/main" val="1771882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fleste bor i Oslo, Drammeområdet. De fleste indere i Norge har flyttet til Norge som en del av arbeidsinnvandringen på 1970/80 –tallet. </a:t>
            </a:r>
          </a:p>
          <a:p>
            <a:endParaRPr lang="nb-NO" dirty="0"/>
          </a:p>
          <a:p>
            <a:r>
              <a:rPr lang="nb-NO" dirty="0"/>
              <a:t>Ikke </a:t>
            </a:r>
            <a:r>
              <a:rPr lang="nb-NO" dirty="0" err="1"/>
              <a:t>amritdhari</a:t>
            </a:r>
            <a:r>
              <a:rPr lang="nb-NO" dirty="0"/>
              <a:t> = </a:t>
            </a:r>
            <a:r>
              <a:rPr lang="nb-NO" dirty="0" err="1"/>
              <a:t>dvs</a:t>
            </a:r>
            <a:r>
              <a:rPr lang="nb-NO" dirty="0"/>
              <a:t> bærer ingen synlige kjennetegn/symboler på at de er sikher. Er ikke innviet i </a:t>
            </a:r>
            <a:r>
              <a:rPr lang="nb-NO" dirty="0" err="1"/>
              <a:t>khalsa</a:t>
            </a:r>
            <a:r>
              <a:rPr lang="nb-NO" dirty="0"/>
              <a:t>.</a:t>
            </a:r>
          </a:p>
        </p:txBody>
      </p:sp>
      <p:sp>
        <p:nvSpPr>
          <p:cNvPr id="4" name="Plassholder for lysbildenummer 3"/>
          <p:cNvSpPr>
            <a:spLocks noGrp="1"/>
          </p:cNvSpPr>
          <p:nvPr>
            <p:ph type="sldNum" sz="quarter" idx="5"/>
          </p:nvPr>
        </p:nvSpPr>
        <p:spPr/>
        <p:txBody>
          <a:bodyPr/>
          <a:lstStyle/>
          <a:p>
            <a:fld id="{431D648E-419D-40AC-850C-928D267DB78A}" type="slidenum">
              <a:rPr lang="nb-NO" smtClean="0"/>
              <a:t>21</a:t>
            </a:fld>
            <a:endParaRPr lang="nb-NO"/>
          </a:p>
        </p:txBody>
      </p:sp>
    </p:spTree>
    <p:extLst>
      <p:ext uri="{BB962C8B-B14F-4D97-AF65-F5344CB8AC3E}">
        <p14:creationId xmlns:p14="http://schemas.microsoft.com/office/powerpoint/2010/main" val="4019894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22</a:t>
            </a:fld>
            <a:endParaRPr lang="nb-NO"/>
          </a:p>
        </p:txBody>
      </p:sp>
    </p:spTree>
    <p:extLst>
      <p:ext uri="{BB962C8B-B14F-4D97-AF65-F5344CB8AC3E}">
        <p14:creationId xmlns:p14="http://schemas.microsoft.com/office/powerpoint/2010/main" val="1633918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 skal dere få jobbe litt med oppgaver resten av tiden. </a:t>
            </a:r>
          </a:p>
        </p:txBody>
      </p:sp>
      <p:sp>
        <p:nvSpPr>
          <p:cNvPr id="4" name="Plassholder for lysbildenummer 3"/>
          <p:cNvSpPr>
            <a:spLocks noGrp="1"/>
          </p:cNvSpPr>
          <p:nvPr>
            <p:ph type="sldNum" sz="quarter" idx="5"/>
          </p:nvPr>
        </p:nvSpPr>
        <p:spPr/>
        <p:txBody>
          <a:bodyPr/>
          <a:lstStyle/>
          <a:p>
            <a:fld id="{431D648E-419D-40AC-850C-928D267DB78A}" type="slidenum">
              <a:rPr lang="nb-NO" smtClean="0"/>
              <a:t>23</a:t>
            </a:fld>
            <a:endParaRPr lang="nb-NO"/>
          </a:p>
        </p:txBody>
      </p:sp>
    </p:spTree>
    <p:extLst>
      <p:ext uri="{BB962C8B-B14F-4D97-AF65-F5344CB8AC3E}">
        <p14:creationId xmlns:p14="http://schemas.microsoft.com/office/powerpoint/2010/main" val="340761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5</a:t>
            </a:fld>
            <a:endParaRPr lang="nb-NO"/>
          </a:p>
        </p:txBody>
      </p:sp>
    </p:spTree>
    <p:extLst>
      <p:ext uri="{BB962C8B-B14F-4D97-AF65-F5344CB8AC3E}">
        <p14:creationId xmlns:p14="http://schemas.microsoft.com/office/powerpoint/2010/main" val="243937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Bilde av det første verset. Da jeg gikk på morsmålskole startet vi alltid timen med å lese opp denne. </a:t>
            </a:r>
          </a:p>
        </p:txBody>
      </p:sp>
      <p:sp>
        <p:nvSpPr>
          <p:cNvPr id="4" name="Plassholder for lysbildenummer 3"/>
          <p:cNvSpPr>
            <a:spLocks noGrp="1"/>
          </p:cNvSpPr>
          <p:nvPr>
            <p:ph type="sldNum" sz="quarter" idx="5"/>
          </p:nvPr>
        </p:nvSpPr>
        <p:spPr/>
        <p:txBody>
          <a:bodyPr/>
          <a:lstStyle/>
          <a:p>
            <a:fld id="{431D648E-419D-40AC-850C-928D267DB78A}" type="slidenum">
              <a:rPr lang="nb-NO" smtClean="0"/>
              <a:t>6</a:t>
            </a:fld>
            <a:endParaRPr lang="nb-NO"/>
          </a:p>
        </p:txBody>
      </p:sp>
    </p:spTree>
    <p:extLst>
      <p:ext uri="{BB962C8B-B14F-4D97-AF65-F5344CB8AC3E}">
        <p14:creationId xmlns:p14="http://schemas.microsoft.com/office/powerpoint/2010/main" val="334321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0" i="0" dirty="0">
                <a:effectLst/>
                <a:latin typeface="adobe-garamond-pro"/>
              </a:rPr>
              <a:t>Sikhsimen har tre grunnpilarer. Disse ble etablert tidlig, og preger livsstilen til sikher verden over i dag. </a:t>
            </a:r>
            <a:endParaRPr lang="nb-NO" dirty="0"/>
          </a:p>
          <a:p>
            <a:pPr marL="228600" indent="-228600">
              <a:buAutoNum type="arabicPeriod"/>
            </a:pPr>
            <a:r>
              <a:rPr lang="nb-NO" dirty="0"/>
              <a:t>Oppfordres til å være en aktiv samfunnsborger. </a:t>
            </a:r>
            <a:r>
              <a:rPr lang="nb-NO" b="0" i="0" dirty="0">
                <a:effectLst/>
                <a:latin typeface="adobe-garamond-pro"/>
              </a:rPr>
              <a:t>Det er i møte med andre mennesker og samfunnet man utvikler seg. </a:t>
            </a:r>
            <a:r>
              <a:rPr lang="nb-NO" b="0" i="0" dirty="0">
                <a:solidFill>
                  <a:srgbClr val="18181B"/>
                </a:solidFill>
                <a:effectLst/>
                <a:latin typeface="Source Serif Pro" panose="02040603050405020204" pitchFamily="18" charset="0"/>
              </a:rPr>
              <a:t>Sikher er ofte godt integrerte, i  og utenfor India. Mange tar høyere utdanning og får prestisjefylte jobber.</a:t>
            </a:r>
          </a:p>
          <a:p>
            <a:pPr marL="228600" indent="-228600">
              <a:buAutoNum type="arabicPeriod"/>
            </a:pPr>
            <a:r>
              <a:rPr lang="nb-NO" b="0" i="0" dirty="0">
                <a:effectLst/>
                <a:latin typeface="adobe-garamond-pro"/>
              </a:rPr>
              <a:t>Sikher bør dedikere tid til meditasjon og bønn minst tre ganger om dagen: morgen, kveld og før man legger seg</a:t>
            </a:r>
            <a:r>
              <a:rPr lang="nb-NO" b="0" i="0" dirty="0">
                <a:solidFill>
                  <a:srgbClr val="18181B"/>
                </a:solidFill>
                <a:effectLst/>
                <a:latin typeface="Source Serif Pro" panose="02040603050405020204" pitchFamily="18" charset="0"/>
              </a:rPr>
              <a:t>. </a:t>
            </a:r>
            <a:r>
              <a:rPr lang="nb-NO" b="0" i="0" dirty="0">
                <a:effectLst/>
                <a:latin typeface="adobe-garamond-pro"/>
              </a:rPr>
              <a:t>Sikher skal meditere/be  og på denne måten konstant utvikle seg spirituelt</a:t>
            </a:r>
            <a:r>
              <a:rPr lang="nb-NO" b="0" i="0" dirty="0">
                <a:solidFill>
                  <a:srgbClr val="18181B"/>
                </a:solidFill>
                <a:effectLst/>
                <a:latin typeface="Source Serif Pro" panose="02040603050405020204" pitchFamily="18" charset="0"/>
              </a:rPr>
              <a:t>. </a:t>
            </a:r>
            <a:r>
              <a:rPr lang="nb-NO" b="0" i="0" dirty="0">
                <a:solidFill>
                  <a:srgbClr val="18181B"/>
                </a:solidFill>
                <a:effectLst/>
                <a:latin typeface="adobe-garamond-pro"/>
              </a:rPr>
              <a:t>Guru </a:t>
            </a:r>
            <a:r>
              <a:rPr lang="nb-NO" b="0" i="0" dirty="0" err="1">
                <a:solidFill>
                  <a:srgbClr val="18181B"/>
                </a:solidFill>
                <a:effectLst/>
                <a:latin typeface="adobe-garamond-pro"/>
              </a:rPr>
              <a:t>Granth</a:t>
            </a:r>
            <a:r>
              <a:rPr lang="nb-NO" b="0" i="0" dirty="0">
                <a:solidFill>
                  <a:srgbClr val="18181B"/>
                </a:solidFill>
                <a:effectLst/>
                <a:latin typeface="adobe-garamond-pro"/>
              </a:rPr>
              <a:t> </a:t>
            </a:r>
            <a:r>
              <a:rPr lang="nb-NO" b="0" i="0" dirty="0">
                <a:effectLst/>
                <a:latin typeface="adobe-garamond-pro"/>
              </a:rPr>
              <a:t>er ansett som en guide for hvordan man kan optimalisere livet sitt. Noen kaller det også et slags speil, hvor man måler sitt eget liv mot det optimale</a:t>
            </a:r>
          </a:p>
          <a:p>
            <a:pPr marL="228600" indent="-228600">
              <a:buAutoNum type="arabicPeriod"/>
            </a:pPr>
            <a:r>
              <a:rPr lang="nb-NO" b="0" i="0" dirty="0">
                <a:effectLst/>
                <a:latin typeface="adobe-garamond-pro"/>
              </a:rPr>
              <a:t>Sikher skal dele med de som er trengende. Ikke nødvendigvis penger, men alt som kan deles. F.eks. tid, mat,  kunnskap eller kompetanse. Det å dele med andre symboliserer det grunnleggende i sikhismen, nemlig kjærlighet til andre og til alt det Gud har </a:t>
            </a:r>
            <a:r>
              <a:rPr lang="nb-NO" b="0" i="0" dirty="0" err="1">
                <a:effectLst/>
                <a:latin typeface="adobe-garamond-pro"/>
              </a:rPr>
              <a:t>skapt.Frivillig</a:t>
            </a:r>
            <a:r>
              <a:rPr lang="nb-NO" b="0" i="0" dirty="0">
                <a:effectLst/>
                <a:latin typeface="adobe-garamond-pro"/>
              </a:rPr>
              <a:t> arbeid (</a:t>
            </a:r>
            <a:r>
              <a:rPr lang="nb-NO" b="0" i="1" dirty="0" err="1">
                <a:effectLst/>
                <a:latin typeface="adobe-garamond-pro"/>
              </a:rPr>
              <a:t>seva</a:t>
            </a:r>
            <a:r>
              <a:rPr lang="nb-NO" b="0" i="0" dirty="0">
                <a:effectLst/>
                <a:latin typeface="adobe-garamond-pro"/>
              </a:rPr>
              <a:t> ) står sentralt.  Alle blir oppfordret til å utføre frivillighetsarbeid, eks </a:t>
            </a:r>
            <a:r>
              <a:rPr lang="nb-NO" b="0" i="0" dirty="0" err="1">
                <a:effectLst/>
                <a:latin typeface="adobe-garamond-pro"/>
              </a:rPr>
              <a:t>langar</a:t>
            </a:r>
            <a:r>
              <a:rPr lang="nb-NO" b="0" i="0" dirty="0">
                <a:effectLst/>
                <a:latin typeface="adobe-garamond-pro"/>
              </a:rPr>
              <a:t> </a:t>
            </a:r>
            <a:endParaRPr lang="nb-NO" b="0" i="0" dirty="0">
              <a:solidFill>
                <a:srgbClr val="18181B"/>
              </a:solidFill>
              <a:effectLst/>
              <a:latin typeface="Source Serif Pro" panose="02040603050405020204" pitchFamily="18" charset="0"/>
            </a:endParaRPr>
          </a:p>
          <a:p>
            <a:pPr marL="228600" indent="-228600">
              <a:buAutoNum type="arabicPeriod"/>
            </a:pPr>
            <a:endParaRPr lang="nb-NO" b="0" i="0" dirty="0">
              <a:solidFill>
                <a:srgbClr val="18181B"/>
              </a:solidFill>
              <a:effectLst/>
              <a:latin typeface="Source Serif Pro" panose="02040603050405020204" pitchFamily="18" charset="0"/>
            </a:endParaRPr>
          </a:p>
          <a:p>
            <a:pPr marL="228600" indent="-228600">
              <a:buAutoNum type="arabicPeriod"/>
            </a:pPr>
            <a:endParaRPr lang="nb-NO" b="0" i="0" dirty="0">
              <a:effectLst/>
              <a:latin typeface="adobe-garamond-pro"/>
            </a:endParaRPr>
          </a:p>
          <a:p>
            <a:pPr marL="228600" indent="-228600">
              <a:buAutoNum type="arabicPeriod"/>
            </a:pPr>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7</a:t>
            </a:fld>
            <a:endParaRPr lang="nb-NO"/>
          </a:p>
        </p:txBody>
      </p:sp>
    </p:spTree>
    <p:extLst>
      <p:ext uri="{BB962C8B-B14F-4D97-AF65-F5344CB8AC3E}">
        <p14:creationId xmlns:p14="http://schemas.microsoft.com/office/powerpoint/2010/main" val="12225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kern="100" dirty="0">
              <a:effectLst/>
              <a:latin typeface="Oslo Sans Office" panose="02000000000000000000" pitchFamily="2" charset="0"/>
              <a:ea typeface="Aptos" panose="020B000402020202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8</a:t>
            </a:fld>
            <a:endParaRPr lang="nb-NO"/>
          </a:p>
        </p:txBody>
      </p:sp>
    </p:spTree>
    <p:extLst>
      <p:ext uri="{BB962C8B-B14F-4D97-AF65-F5344CB8AC3E}">
        <p14:creationId xmlns:p14="http://schemas.microsoft.com/office/powerpoint/2010/main" val="92744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Tx/>
              <a:buChar char="-"/>
            </a:pPr>
            <a:r>
              <a:rPr lang="nb-NO" sz="1800" dirty="0">
                <a:effectLst/>
                <a:latin typeface="Oslo Sans Office" panose="02000000000000000000" pitchFamily="2" charset="0"/>
                <a:ea typeface="Aptos" panose="020B0004020202020204" pitchFamily="34" charset="0"/>
                <a:cs typeface="Times New Roman" panose="02020603050405020304" pitchFamily="18" charset="0"/>
              </a:rPr>
              <a:t>Født hindu, er den første guruen.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b-NO" sz="1800" kern="100" dirty="0">
                <a:effectLst/>
                <a:latin typeface="Oslo Sans Office" panose="02000000000000000000" pitchFamily="2" charset="0"/>
                <a:ea typeface="Aptos" panose="020B0004020202020204" pitchFamily="34" charset="0"/>
                <a:cs typeface="Times New Roman" panose="02020603050405020304" pitchFamily="18" charset="0"/>
              </a:rPr>
              <a:t>Dette sitatet er vesentlig for sikhenes Guds- og menneskesyn, fordi det formidler at religiøse skiller mellom mennesker er uvesentlige.  Alle er  tilbedere av den ene virkeligheten. Det fremhever også viktigheten av det indre, spirituelle liv fremfor de ytre ritualene.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b-NO" sz="1800" b="0" i="0" dirty="0">
                <a:solidFill>
                  <a:srgbClr val="222222"/>
                </a:solidFill>
                <a:effectLst/>
                <a:latin typeface="Georgia" panose="02040502050405020303" pitchFamily="18" charset="0"/>
              </a:rPr>
              <a:t>Han  erkjente at religiøs identitet var uvesentlig for Gud, og at alle er like verdifulle som mennesker.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b-NO" sz="2800" b="0" i="0" dirty="0">
                <a:solidFill>
                  <a:srgbClr val="222222"/>
                </a:solidFill>
                <a:effectLst/>
                <a:latin typeface="Georgia" panose="02040502050405020303" pitchFamily="18" charset="0"/>
              </a:rPr>
              <a:t>Guru </a:t>
            </a:r>
            <a:r>
              <a:rPr lang="nb-NO" sz="2800" b="0" i="0" dirty="0" err="1">
                <a:solidFill>
                  <a:srgbClr val="222222"/>
                </a:solidFill>
                <a:effectLst/>
                <a:latin typeface="Georgia" panose="02040502050405020303" pitchFamily="18" charset="0"/>
              </a:rPr>
              <a:t>Nanak</a:t>
            </a:r>
            <a:r>
              <a:rPr lang="nb-NO" sz="2800" b="0" i="0" dirty="0">
                <a:solidFill>
                  <a:srgbClr val="222222"/>
                </a:solidFill>
                <a:effectLst/>
                <a:latin typeface="Georgia" panose="02040502050405020303" pitchFamily="18" charset="0"/>
              </a:rPr>
              <a:t> etterfulgtes av ni andre Guruer, som alle manifesterte den samme læren, og som formet sikhismens utvikling. </a:t>
            </a:r>
            <a:endParaRPr lang="nb-NO" sz="1800" kern="100" dirty="0">
              <a:effectLst/>
              <a:latin typeface="Oslo Sans Office" panose="02000000000000000000" pitchFamily="2" charset="0"/>
              <a:ea typeface="Aptos" panose="020B0004020202020204" pitchFamily="34" charset="0"/>
              <a:cs typeface="Times New Roman" panose="02020603050405020304" pitchFamily="18" charset="0"/>
            </a:endParaRPr>
          </a:p>
          <a:p>
            <a:endParaRPr lang="nb-NO" sz="1800" dirty="0">
              <a:effectLst/>
              <a:latin typeface="Oslo Sans Office" panose="02000000000000000000" pitchFamily="2" charset="0"/>
              <a:ea typeface="Aptos" panose="020B000402020202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9</a:t>
            </a:fld>
            <a:endParaRPr lang="nb-NO"/>
          </a:p>
        </p:txBody>
      </p:sp>
    </p:spTree>
    <p:extLst>
      <p:ext uri="{BB962C8B-B14F-4D97-AF65-F5344CB8AC3E}">
        <p14:creationId xmlns:p14="http://schemas.microsoft.com/office/powerpoint/2010/main" val="122861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18181B"/>
                </a:solidFill>
                <a:effectLst/>
                <a:latin typeface="Satoshi"/>
              </a:rPr>
              <a:t> - Det er ti guruer i sikhismen. Ordet betyr lærer/veileder og disse er religiøse og åndelige </a:t>
            </a:r>
            <a:r>
              <a:rPr lang="nb-NO" dirty="0"/>
              <a:t>veiledere som har formet og utviklet religionen.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Hver guru bygde videre på arbeidet og læren til sin forgjenger.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Deres samlende lære ble senere samlet i den hellige boken, </a:t>
            </a:r>
            <a:r>
              <a:rPr lang="nb-NO" i="1" dirty="0"/>
              <a:t>Guru </a:t>
            </a:r>
            <a:r>
              <a:rPr lang="nb-NO" i="1" dirty="0" err="1"/>
              <a:t>Granth</a:t>
            </a:r>
            <a:r>
              <a:rPr lang="nb-NO" i="1" dirty="0"/>
              <a:t> Sahib</a:t>
            </a:r>
            <a:r>
              <a:rPr lang="nb-NO" dirty="0"/>
              <a:t>, som regnes som den evige guruen etter den tiende guruens død. </a:t>
            </a:r>
          </a:p>
        </p:txBody>
      </p:sp>
      <p:sp>
        <p:nvSpPr>
          <p:cNvPr id="4" name="Plassholder for lysbildenummer 3"/>
          <p:cNvSpPr>
            <a:spLocks noGrp="1"/>
          </p:cNvSpPr>
          <p:nvPr>
            <p:ph type="sldNum" sz="quarter" idx="5"/>
          </p:nvPr>
        </p:nvSpPr>
        <p:spPr/>
        <p:txBody>
          <a:bodyPr/>
          <a:lstStyle/>
          <a:p>
            <a:fld id="{431D648E-419D-40AC-850C-928D267DB78A}" type="slidenum">
              <a:rPr lang="nb-NO" smtClean="0"/>
              <a:t>10</a:t>
            </a:fld>
            <a:endParaRPr lang="nb-NO"/>
          </a:p>
        </p:txBody>
      </p:sp>
    </p:spTree>
    <p:extLst>
      <p:ext uri="{BB962C8B-B14F-4D97-AF65-F5344CB8AC3E}">
        <p14:creationId xmlns:p14="http://schemas.microsoft.com/office/powerpoint/2010/main" val="25524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18181B"/>
                </a:solidFill>
                <a:effectLst/>
                <a:latin typeface="Satoshi"/>
              </a:rPr>
              <a:t>Den hellige boken er sentrum i alle </a:t>
            </a:r>
            <a:r>
              <a:rPr lang="nb-NO" b="0" i="0" dirty="0" err="1">
                <a:solidFill>
                  <a:srgbClr val="18181B"/>
                </a:solidFill>
                <a:effectLst/>
                <a:latin typeface="Satoshi"/>
              </a:rPr>
              <a:t>gurdwaraer</a:t>
            </a:r>
            <a:r>
              <a:rPr lang="nb-NO" b="0" i="0" dirty="0">
                <a:solidFill>
                  <a:srgbClr val="18181B"/>
                </a:solidFill>
                <a:effectLst/>
                <a:latin typeface="Satoshi"/>
              </a:rPr>
              <a:t> og æres som en levende guru. </a:t>
            </a:r>
            <a:r>
              <a:rPr lang="nb-NO" sz="1200" b="0" i="0" dirty="0">
                <a:effectLst/>
                <a:latin typeface="adobe-garamond-pro"/>
              </a:rPr>
              <a:t>Det sitter som regel en </a:t>
            </a:r>
            <a:r>
              <a:rPr lang="nb-NO" sz="1200" b="0" i="0" dirty="0" err="1">
                <a:effectLst/>
                <a:latin typeface="adobe-garamond-pro"/>
              </a:rPr>
              <a:t>giani</a:t>
            </a:r>
            <a:r>
              <a:rPr lang="nb-NO" sz="1200" b="0" i="0" dirty="0">
                <a:effectLst/>
                <a:latin typeface="adobe-garamond-pro"/>
              </a:rPr>
              <a:t> ved skriften som vifter med en «</a:t>
            </a:r>
            <a:r>
              <a:rPr lang="nb-NO" sz="1200" b="0" i="0" dirty="0" err="1">
                <a:effectLst/>
                <a:latin typeface="adobe-garamond-pro"/>
              </a:rPr>
              <a:t>chaur</a:t>
            </a:r>
            <a:r>
              <a:rPr lang="nb-NO" sz="1200" b="0" i="0" dirty="0">
                <a:effectLst/>
                <a:latin typeface="adobe-garamond-pro"/>
              </a:rPr>
              <a:t> sahib» /dvs. vifte over skriften, for å vifte insekter og støv unna. Gjøre  av respekt.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dirty="0">
                <a:effectLst/>
                <a:latin typeface="adobe-garamond-pro"/>
              </a:rPr>
              <a:t>-Når man ber eller kommer til </a:t>
            </a:r>
            <a:r>
              <a:rPr lang="nb-NO" sz="1200" b="0" i="0" dirty="0" err="1">
                <a:effectLst/>
                <a:latin typeface="adobe-garamond-pro"/>
              </a:rPr>
              <a:t>gurduwara</a:t>
            </a:r>
            <a:r>
              <a:rPr lang="nb-NO" sz="1200" b="0" i="0" dirty="0">
                <a:effectLst/>
                <a:latin typeface="adobe-garamond-pro"/>
              </a:rPr>
              <a:t>, </a:t>
            </a:r>
            <a:r>
              <a:rPr lang="nb-NO" dirty="0"/>
              <a:t>viser de respekt og ydmykhet ved å bøye seg foran </a:t>
            </a:r>
            <a:r>
              <a:rPr lang="nb-NO" i="1" dirty="0"/>
              <a:t>Guru </a:t>
            </a:r>
            <a:r>
              <a:rPr lang="nb-NO" i="1" dirty="0" err="1"/>
              <a:t>Granth</a:t>
            </a:r>
            <a:r>
              <a:rPr lang="nb-NO" i="1" dirty="0"/>
              <a:t> Sahib</a:t>
            </a:r>
            <a:r>
              <a:rPr lang="nb-NO" dirty="0"/>
              <a:t>. Kalles </a:t>
            </a:r>
            <a:r>
              <a:rPr lang="nb-NO" i="1" dirty="0" err="1"/>
              <a:t>matha</a:t>
            </a:r>
            <a:r>
              <a:rPr lang="nb-NO" i="1" dirty="0"/>
              <a:t> </a:t>
            </a:r>
            <a:r>
              <a:rPr lang="nb-NO" i="1" dirty="0" err="1"/>
              <a:t>tekna</a:t>
            </a:r>
            <a:r>
              <a:rPr lang="nb-NO" dirty="0"/>
              <a:t>, som betyr «å bøye hodet» eller «å underkaste seg»</a:t>
            </a:r>
            <a:r>
              <a:rPr lang="nb-NO" sz="1200" b="0" i="0" dirty="0">
                <a:effectLst/>
                <a:latin typeface="adobe-garamond-pro"/>
              </a:rPr>
              <a:t> </a:t>
            </a:r>
            <a:r>
              <a:rPr lang="nb-NO" sz="1200" b="1" i="0" dirty="0">
                <a:effectLst/>
                <a:latin typeface="adobe-garamond-pro"/>
              </a:rPr>
              <a:t>Hengir seg til innholdet i boka, ikke til personen som sitter der.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Oslo Sans Office" panose="02000000000000000000" pitchFamily="2" charset="0"/>
                <a:ea typeface="Aptos" panose="020B0004020202020204" pitchFamily="34" charset="0"/>
                <a:cs typeface="Times New Roman" panose="02020603050405020304" pitchFamily="18" charset="0"/>
              </a:rPr>
              <a:t>- Det er  innholdet veileder mennesket (sjelen) mot et optimalt liv. </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Sikhismen avviser avgudsdyrkelse. Boka derfor ikke dyrket som et idol i seg selv. </a:t>
            </a:r>
            <a:r>
              <a:rPr lang="nb-NO" sz="1800" b="1" dirty="0">
                <a:effectLst/>
                <a:latin typeface="Oslo Sans Office" panose="02000000000000000000" pitchFamily="2" charset="0"/>
                <a:ea typeface="Aptos" panose="020B0004020202020204" pitchFamily="34" charset="0"/>
                <a:cs typeface="Times New Roman" panose="02020603050405020304" pitchFamily="18" charset="0"/>
              </a:rPr>
              <a:t>MEN kunnskapen og innholdet som blir ansett som hellig. </a:t>
            </a:r>
            <a:endParaRPr lang="nb-NO" sz="1800" b="1" dirty="0"/>
          </a:p>
          <a:p>
            <a:r>
              <a:rPr lang="nb-NO" dirty="0"/>
              <a:t>-Å bøye seg symboliserer en vilje til å legge bort egoet og underkaste seg Guds vilje.  Forenes med Gud. Å bøye seg viser en handling av hengivenhet og erkjennelse av at Gud er den høyeste makt. Bøyingen understreker at den troende overgir seg til Guds visdom og aksepterer Guds beskyttelse.</a:t>
            </a:r>
          </a:p>
          <a:p>
            <a:r>
              <a:rPr lang="nb-NO" sz="1800" dirty="0">
                <a:effectLst/>
                <a:latin typeface="Oslo Sans Office" panose="02000000000000000000" pitchFamily="2" charset="0"/>
                <a:ea typeface="Aptos" panose="020B0004020202020204" pitchFamily="34" charset="0"/>
                <a:cs typeface="Times New Roman" panose="02020603050405020304" pitchFamily="18" charset="0"/>
              </a:rPr>
              <a:t>.</a:t>
            </a:r>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11</a:t>
            </a:fld>
            <a:endParaRPr lang="nb-NO"/>
          </a:p>
        </p:txBody>
      </p:sp>
    </p:spTree>
    <p:extLst>
      <p:ext uri="{BB962C8B-B14F-4D97-AF65-F5344CB8AC3E}">
        <p14:creationId xmlns:p14="http://schemas.microsoft.com/office/powerpoint/2010/main" val="167962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Oslo Sans Office" panose="02000000000000000000" pitchFamily="2" charset="0"/>
                <a:ea typeface="Aptos" panose="020B0004020202020204" pitchFamily="34" charset="0"/>
                <a:cs typeface="Times New Roman" panose="02020603050405020304" pitchFamily="18" charset="0"/>
              </a:rPr>
              <a:t>-Mogulriket var en mektig islamsk stormakt som hersket over store deler av det indiske subkontinentet fra tidlig på 1500-1700-tallet.</a:t>
            </a:r>
          </a:p>
          <a:p>
            <a:r>
              <a:rPr lang="nb-NO" sz="1800" dirty="0">
                <a:effectLst/>
                <a:latin typeface="Oslo Sans Office" panose="02000000000000000000" pitchFamily="2" charset="0"/>
                <a:ea typeface="Aptos" panose="020B0004020202020204" pitchFamily="34" charset="0"/>
                <a:cs typeface="Times New Roman" panose="02020603050405020304" pitchFamily="18" charset="0"/>
              </a:rPr>
              <a:t>Mogulene var ofte i konflikt med forskjellige lokale herskere/religiøse grupper. Sikhenes voksende innflytelse i samfunnet begynte å vekke mistanke/misnøye blant mogulene, som følte at sikhenes økende makt kunne utfordre deres eget herredømme. Ledere i mogulriket forsøkte å innføre streng islamsk lovgivning og undertrykte mange religiøse grupper.</a:t>
            </a:r>
          </a:p>
          <a:p>
            <a:pPr marL="285750" indent="-285750">
              <a:buFontTx/>
              <a:buChar char="-"/>
            </a:pPr>
            <a:r>
              <a:rPr lang="nb-NO" sz="1800" dirty="0">
                <a:effectLst/>
                <a:latin typeface="Oslo Sans Office" panose="02000000000000000000" pitchFamily="2" charset="0"/>
                <a:ea typeface="Aptos" panose="020B0004020202020204" pitchFamily="34" charset="0"/>
                <a:cs typeface="Times New Roman" panose="02020603050405020304" pitchFamily="18" charset="0"/>
              </a:rPr>
              <a:t>stort press på å konvertere alle til islam, noe som førte til økende spenning. Flere av sikh-guruene, inkludert Guru Arjan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Dev</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Ji</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og Guru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Tegh</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Bahadur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Ji</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ble direkte berørt av denne undertrykkelsen, noe som førte til konfrontasjoner. Et viktig punkt og noe som eskalerte spenningen mellom sikher og muslimer  var henrettelsen av den femte guruen Arjan.</a:t>
            </a:r>
          </a:p>
          <a:p>
            <a:pPr marL="171450" indent="-171450">
              <a:buFontTx/>
              <a:buChar char="-"/>
            </a:pPr>
            <a:r>
              <a:rPr lang="nb-NO" sz="1800" dirty="0">
                <a:effectLst/>
                <a:latin typeface="Oslo Sans Office" panose="02000000000000000000" pitchFamily="2" charset="0"/>
                <a:ea typeface="Aptos" panose="020B0004020202020204" pitchFamily="34" charset="0"/>
                <a:cs typeface="Times New Roman" panose="02020603050405020304" pitchFamily="18" charset="0"/>
              </a:rPr>
              <a:t>Mogullederen Jahangir,  beordret  Arjan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Dev</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a:t>
            </a:r>
            <a:r>
              <a:rPr lang="nb-NO" sz="1800" dirty="0" err="1">
                <a:effectLst/>
                <a:latin typeface="Oslo Sans Office" panose="02000000000000000000" pitchFamily="2" charset="0"/>
                <a:ea typeface="Aptos" panose="020B0004020202020204" pitchFamily="34" charset="0"/>
                <a:cs typeface="Times New Roman" panose="02020603050405020304" pitchFamily="18" charset="0"/>
              </a:rPr>
              <a:t>Ji</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 arrestert og krevde at han( betaler en stor bot/konvertere til islam. Han nektet begge noe som førte til flere dager med grusom tortur.</a:t>
            </a:r>
            <a:endParaRPr lang="nb-NO" dirty="0"/>
          </a:p>
        </p:txBody>
      </p:sp>
      <p:sp>
        <p:nvSpPr>
          <p:cNvPr id="4" name="Plassholder for lysbildenummer 3"/>
          <p:cNvSpPr>
            <a:spLocks noGrp="1"/>
          </p:cNvSpPr>
          <p:nvPr>
            <p:ph type="sldNum" sz="quarter" idx="5"/>
          </p:nvPr>
        </p:nvSpPr>
        <p:spPr/>
        <p:txBody>
          <a:bodyPr/>
          <a:lstStyle/>
          <a:p>
            <a:fld id="{431D648E-419D-40AC-850C-928D267DB78A}" type="slidenum">
              <a:rPr lang="nb-NO" smtClean="0"/>
              <a:t>12</a:t>
            </a:fld>
            <a:endParaRPr lang="nb-NO"/>
          </a:p>
        </p:txBody>
      </p:sp>
    </p:spTree>
    <p:extLst>
      <p:ext uri="{BB962C8B-B14F-4D97-AF65-F5344CB8AC3E}">
        <p14:creationId xmlns:p14="http://schemas.microsoft.com/office/powerpoint/2010/main" val="140107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6A0CB6-13E8-46D0-8A11-B77751376CE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E428F31-E224-4B27-8D4B-B089A8169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FC719C6-8367-4567-AE89-2964395FC565}"/>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5" name="Plassholder for bunntekst 4">
            <a:extLst>
              <a:ext uri="{FF2B5EF4-FFF2-40B4-BE49-F238E27FC236}">
                <a16:creationId xmlns:a16="http://schemas.microsoft.com/office/drawing/2014/main" id="{4A3447F0-B91E-4A4F-82A8-9C1AC79A725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6FB2CE9-4413-4F14-8219-057074D44F11}"/>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7853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3A3576-AE19-4864-9516-EB925080E92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D20FDBA-91C6-45BE-B2A8-385ABD12A73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4B0831D-E892-4647-BB0B-8A1F9BC9A5DB}"/>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5" name="Plassholder for bunntekst 4">
            <a:extLst>
              <a:ext uri="{FF2B5EF4-FFF2-40B4-BE49-F238E27FC236}">
                <a16:creationId xmlns:a16="http://schemas.microsoft.com/office/drawing/2014/main" id="{93FAFDEA-80E2-492D-AD9E-AD55A5E1A1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6360D6-D3D3-46B9-AA37-F2A83C22D84B}"/>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25273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58F7CC2-17C1-426D-A33E-331341BC2C6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DF56CABE-DE7B-403A-B53F-9C0A4C11E8C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13B25C-12E7-4E97-AA5E-6C9819D2D33B}"/>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5" name="Plassholder for bunntekst 4">
            <a:extLst>
              <a:ext uri="{FF2B5EF4-FFF2-40B4-BE49-F238E27FC236}">
                <a16:creationId xmlns:a16="http://schemas.microsoft.com/office/drawing/2014/main" id="{EAA2FBD8-E274-4695-8C61-805C027CC0C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F6B2ACB-AC6A-4D63-9C88-3107D0AFF868}"/>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358264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9ED26F-9931-4F5B-87A7-3D6F37682F8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2FF6FB7-3EE9-4907-A68F-8A10130ACA0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91EE501-7D13-4F63-B5FC-139D45DA53CF}"/>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5" name="Plassholder for bunntekst 4">
            <a:extLst>
              <a:ext uri="{FF2B5EF4-FFF2-40B4-BE49-F238E27FC236}">
                <a16:creationId xmlns:a16="http://schemas.microsoft.com/office/drawing/2014/main" id="{09D1F70B-8AE8-4E03-896E-EBA9575FF9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1B5CDF3-2701-4769-B61C-FF0DA7D484DA}"/>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13836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D58950-AEC6-4316-9A48-0C475701CAC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3B1CE78-6BE2-4D1A-8B18-E8B52E4AE2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BAA5E05-A00A-4285-B2D5-9AA0D1B79C07}"/>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5" name="Plassholder for bunntekst 4">
            <a:extLst>
              <a:ext uri="{FF2B5EF4-FFF2-40B4-BE49-F238E27FC236}">
                <a16:creationId xmlns:a16="http://schemas.microsoft.com/office/drawing/2014/main" id="{1A95EE83-830F-443C-9DA7-D9B64654D9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C372E02-4DE8-4F35-9B5F-FFFFC54F1149}"/>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356844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041A45-D2B9-40BB-95D6-6991BDC5DC4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13D0477-9C99-4E34-9FE6-96CD95E545E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BE576F1-A3D6-4D92-9EB7-083AD5F0356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B032D65-51B1-47CF-9B3E-860D438A102B}"/>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6" name="Plassholder for bunntekst 5">
            <a:extLst>
              <a:ext uri="{FF2B5EF4-FFF2-40B4-BE49-F238E27FC236}">
                <a16:creationId xmlns:a16="http://schemas.microsoft.com/office/drawing/2014/main" id="{65829B26-5C8A-4930-8E58-0E546EC5C78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E9AF5-E4F1-4580-8F77-4FE477C31D76}"/>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116626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7FAED5-6996-44C2-812A-5C4ED5879B7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F441559-1E71-4987-85A9-A897D8764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FB704DA-6C78-4C37-B449-4230A6F3028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F419189-C505-4FB1-865A-20729E1A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E8CDB11-3B8B-4FF9-BAA1-F28A8F074AF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1136840-A422-4259-81B5-A64375210929}"/>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8" name="Plassholder for bunntekst 7">
            <a:extLst>
              <a:ext uri="{FF2B5EF4-FFF2-40B4-BE49-F238E27FC236}">
                <a16:creationId xmlns:a16="http://schemas.microsoft.com/office/drawing/2014/main" id="{7B80F7BC-4C7C-4908-B57B-C6384559B2D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4AD48EF-D1F3-4A1F-956A-07CBCCE7ADAE}"/>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183310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E0C13-5330-497A-ACC4-0B59A96C808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BC86486-4D04-449B-B8FF-8829F232FECD}"/>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4" name="Plassholder for bunntekst 3">
            <a:extLst>
              <a:ext uri="{FF2B5EF4-FFF2-40B4-BE49-F238E27FC236}">
                <a16:creationId xmlns:a16="http://schemas.microsoft.com/office/drawing/2014/main" id="{77BAB917-3A26-41EC-BAC5-51911718271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FD88290-7FAA-4420-8209-34C10C477015}"/>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19438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DE3D59C-C2AE-4638-A39E-9B7497FB9847}"/>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3" name="Plassholder for bunntekst 2">
            <a:extLst>
              <a:ext uri="{FF2B5EF4-FFF2-40B4-BE49-F238E27FC236}">
                <a16:creationId xmlns:a16="http://schemas.microsoft.com/office/drawing/2014/main" id="{F0C9D1EB-79F7-4D1C-B675-AFB7E0CADED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2B87031-1CE6-43BC-AEE8-03F942714A18}"/>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86239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B43634-C765-4EFC-82E6-62176DADB3C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B0AEE8A-016C-4D4D-9106-B8F3311D4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E30B89D-564D-4643-A371-DB2476ABF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0328C2A-9A6A-473F-AB32-A0541A13AD59}"/>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6" name="Plassholder for bunntekst 5">
            <a:extLst>
              <a:ext uri="{FF2B5EF4-FFF2-40B4-BE49-F238E27FC236}">
                <a16:creationId xmlns:a16="http://schemas.microsoft.com/office/drawing/2014/main" id="{AD77DD96-849A-473B-8F06-37AC266BF49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AB257-2E24-4DFD-B84E-740A41FB9D09}"/>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409605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DDF1DD-2E4C-4D87-BC47-7A38E6B7FAD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2926A8CF-597D-41ED-BF19-0DC5DE8393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18C16660-32C6-4AF5-AF01-29749077B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98DFD75-4560-4FE2-BBF2-680707C90A3F}"/>
              </a:ext>
            </a:extLst>
          </p:cNvPr>
          <p:cNvSpPr>
            <a:spLocks noGrp="1"/>
          </p:cNvSpPr>
          <p:nvPr>
            <p:ph type="dt" sz="half" idx="10"/>
          </p:nvPr>
        </p:nvSpPr>
        <p:spPr/>
        <p:txBody>
          <a:bodyPr/>
          <a:lstStyle/>
          <a:p>
            <a:fld id="{77A041D1-7822-427B-97AA-82E017ADBCA1}" type="datetimeFigureOut">
              <a:rPr lang="nb-NO" smtClean="0"/>
              <a:t>07.11.2024</a:t>
            </a:fld>
            <a:endParaRPr lang="nb-NO"/>
          </a:p>
        </p:txBody>
      </p:sp>
      <p:sp>
        <p:nvSpPr>
          <p:cNvPr id="6" name="Plassholder for bunntekst 5">
            <a:extLst>
              <a:ext uri="{FF2B5EF4-FFF2-40B4-BE49-F238E27FC236}">
                <a16:creationId xmlns:a16="http://schemas.microsoft.com/office/drawing/2014/main" id="{6E540B31-58A2-4CED-BB76-11DDD48A591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DAD3C90-5996-4EFC-9B5F-4AA11DB5B622}"/>
              </a:ext>
            </a:extLst>
          </p:cNvPr>
          <p:cNvSpPr>
            <a:spLocks noGrp="1"/>
          </p:cNvSpPr>
          <p:nvPr>
            <p:ph type="sldNum" sz="quarter" idx="12"/>
          </p:nvPr>
        </p:nvSpPr>
        <p:spPr/>
        <p:txBody>
          <a:bodyPr/>
          <a:lstStyle/>
          <a:p>
            <a:fld id="{4E061EAE-8E7F-454B-8422-4467BB12059B}" type="slidenum">
              <a:rPr lang="nb-NO" smtClean="0"/>
              <a:t>‹#›</a:t>
            </a:fld>
            <a:endParaRPr lang="nb-NO"/>
          </a:p>
        </p:txBody>
      </p:sp>
    </p:spTree>
    <p:extLst>
      <p:ext uri="{BB962C8B-B14F-4D97-AF65-F5344CB8AC3E}">
        <p14:creationId xmlns:p14="http://schemas.microsoft.com/office/powerpoint/2010/main" val="191175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9F946C5-C758-45A7-A517-3E108C928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605220BF-BFFC-4EF1-936B-C051E05A5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5D0F606-F62B-4CB6-90A2-E3D781997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041D1-7822-427B-97AA-82E017ADBCA1}" type="datetimeFigureOut">
              <a:rPr lang="nb-NO" smtClean="0"/>
              <a:t>07.11.2024</a:t>
            </a:fld>
            <a:endParaRPr lang="nb-NO"/>
          </a:p>
        </p:txBody>
      </p:sp>
      <p:sp>
        <p:nvSpPr>
          <p:cNvPr id="5" name="Plassholder for bunntekst 4">
            <a:extLst>
              <a:ext uri="{FF2B5EF4-FFF2-40B4-BE49-F238E27FC236}">
                <a16:creationId xmlns:a16="http://schemas.microsoft.com/office/drawing/2014/main" id="{7FA58F70-2B0F-4D3F-8A5D-013982BC8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139BEB6-78A2-4145-A80D-2A15D950C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61EAE-8E7F-454B-8422-4467BB12059B}" type="slidenum">
              <a:rPr lang="nb-NO" smtClean="0"/>
              <a:t>‹#›</a:t>
            </a:fld>
            <a:endParaRPr lang="nb-NO"/>
          </a:p>
        </p:txBody>
      </p:sp>
    </p:spTree>
    <p:extLst>
      <p:ext uri="{BB962C8B-B14F-4D97-AF65-F5344CB8AC3E}">
        <p14:creationId xmlns:p14="http://schemas.microsoft.com/office/powerpoint/2010/main" val="3613054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slo Sans Offic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slo Sans Offic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slo Sans Offic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slo Sans Offic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slo Sans Offic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slo Sans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urbandagen.com/" TargetMode="External"/><Relationship Id="rId7"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hyperlink" Target="https://www.sikher.n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C57F3F-F160-4F64-BD73-1A6867D665E5}"/>
              </a:ext>
            </a:extLst>
          </p:cNvPr>
          <p:cNvSpPr>
            <a:spLocks noGrp="1"/>
          </p:cNvSpPr>
          <p:nvPr>
            <p:ph type="ctrTitle"/>
          </p:nvPr>
        </p:nvSpPr>
        <p:spPr/>
        <p:txBody>
          <a:bodyPr/>
          <a:lstStyle/>
          <a:p>
            <a:r>
              <a:rPr lang="nb-NO" dirty="0"/>
              <a:t> </a:t>
            </a:r>
          </a:p>
        </p:txBody>
      </p:sp>
      <p:sp>
        <p:nvSpPr>
          <p:cNvPr id="3" name="Undertittel 2">
            <a:extLst>
              <a:ext uri="{FF2B5EF4-FFF2-40B4-BE49-F238E27FC236}">
                <a16:creationId xmlns:a16="http://schemas.microsoft.com/office/drawing/2014/main" id="{FA1B6E8D-2C4B-4EB9-9803-1FB2D5D79C51}"/>
              </a:ext>
            </a:extLst>
          </p:cNvPr>
          <p:cNvSpPr>
            <a:spLocks noGrp="1"/>
          </p:cNvSpPr>
          <p:nvPr>
            <p:ph type="subTitle" idx="1"/>
          </p:nvPr>
        </p:nvSpPr>
        <p:spPr/>
        <p:txBody>
          <a:bodyPr>
            <a:normAutofit/>
          </a:bodyPr>
          <a:lstStyle/>
          <a:p>
            <a:r>
              <a:rPr lang="nb-NO" sz="4800" b="1" i="1" dirty="0">
                <a:latin typeface="_PDMS_Saleem_QuranFont" panose="02010000000000000000" pitchFamily="2" charset="-78"/>
                <a:cs typeface="_PDMS_Saleem_QuranFont" panose="02010000000000000000" pitchFamily="2" charset="-78"/>
              </a:rPr>
              <a:t>Sikhismen</a:t>
            </a:r>
          </a:p>
        </p:txBody>
      </p:sp>
      <p:pic>
        <p:nvPicPr>
          <p:cNvPr id="1026" name="Picture 2">
            <a:extLst>
              <a:ext uri="{FF2B5EF4-FFF2-40B4-BE49-F238E27FC236}">
                <a16:creationId xmlns:a16="http://schemas.microsoft.com/office/drawing/2014/main" id="{8730D967-1823-F9E2-EAEE-E0C9C5672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33" y="451509"/>
            <a:ext cx="3222886"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portant and Valuable Role of Discipline in Sikhism">
            <a:extLst>
              <a:ext uri="{FF2B5EF4-FFF2-40B4-BE49-F238E27FC236}">
                <a16:creationId xmlns:a16="http://schemas.microsoft.com/office/drawing/2014/main" id="{61BD0781-A4C0-312C-3EFD-62C90CE50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412" y="221338"/>
            <a:ext cx="4732761" cy="30148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urdwara Bangla Sahib - Wikipedia">
            <a:extLst>
              <a:ext uri="{FF2B5EF4-FFF2-40B4-BE49-F238E27FC236}">
                <a16:creationId xmlns:a16="http://schemas.microsoft.com/office/drawing/2014/main" id="{550A583E-2B0A-5F43-0644-BBEE553FD6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60206"/>
            <a:ext cx="4601979" cy="27951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Beauty &amp; Significance of Phool Palla In Sikh Weddings - Pyaari Weddings">
            <a:extLst>
              <a:ext uri="{FF2B5EF4-FFF2-40B4-BE49-F238E27FC236}">
                <a16:creationId xmlns:a16="http://schemas.microsoft.com/office/drawing/2014/main" id="{DFA5490D-0F2D-0790-4B20-54C2771568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4688" y="3274574"/>
            <a:ext cx="3857471" cy="341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8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itle 1">
            <a:extLst>
              <a:ext uri="{FF2B5EF4-FFF2-40B4-BE49-F238E27FC236}">
                <a16:creationId xmlns:a16="http://schemas.microsoft.com/office/drawing/2014/main" id="{C6838B15-23C7-0518-160C-15CC2C5CE4BE}"/>
              </a:ext>
            </a:extLst>
          </p:cNvPr>
          <p:cNvSpPr>
            <a:spLocks noGrp="1"/>
          </p:cNvSpPr>
          <p:nvPr>
            <p:ph type="title"/>
          </p:nvPr>
        </p:nvSpPr>
        <p:spPr>
          <a:xfrm>
            <a:off x="838200" y="365125"/>
            <a:ext cx="10515600" cy="1325563"/>
          </a:xfrm>
        </p:spPr>
        <p:txBody>
          <a:bodyPr/>
          <a:lstStyle/>
          <a:p>
            <a:r>
              <a:rPr lang="en-US" dirty="0"/>
              <a:t>De 10 </a:t>
            </a:r>
            <a:r>
              <a:rPr lang="en-US" dirty="0" err="1"/>
              <a:t>guruene</a:t>
            </a:r>
            <a:r>
              <a:rPr lang="en-US" dirty="0"/>
              <a:t> </a:t>
            </a:r>
          </a:p>
        </p:txBody>
      </p:sp>
      <p:sp>
        <p:nvSpPr>
          <p:cNvPr id="3" name="Plassholder for innhold 2">
            <a:extLst>
              <a:ext uri="{FF2B5EF4-FFF2-40B4-BE49-F238E27FC236}">
                <a16:creationId xmlns:a16="http://schemas.microsoft.com/office/drawing/2014/main" id="{DAFE6380-A0B2-AC78-3A4B-91C424075F12}"/>
              </a:ext>
            </a:extLst>
          </p:cNvPr>
          <p:cNvSpPr>
            <a:spLocks noGrp="1"/>
          </p:cNvSpPr>
          <p:nvPr>
            <p:ph sz="half" idx="1"/>
          </p:nvPr>
        </p:nvSpPr>
        <p:spPr>
          <a:xfrm>
            <a:off x="347563" y="1825625"/>
            <a:ext cx="5672237" cy="4667250"/>
          </a:xfrm>
        </p:spPr>
        <p:txBody>
          <a:bodyPr vert="horz" lIns="91440" tIns="45720" rIns="91440" bIns="45720" rtlCol="0" anchor="t">
            <a:noAutofit/>
          </a:bodyPr>
          <a:lstStyle/>
          <a:p>
            <a:r>
              <a:rPr lang="nb-NO" sz="1800" i="1" dirty="0"/>
              <a:t>Sikh</a:t>
            </a:r>
            <a:r>
              <a:rPr lang="nb-NO" sz="1800" dirty="0"/>
              <a:t> = elev/disippel </a:t>
            </a:r>
          </a:p>
          <a:p>
            <a:r>
              <a:rPr lang="nb-NO" sz="1800" i="1" dirty="0"/>
              <a:t>Guru</a:t>
            </a:r>
            <a:r>
              <a:rPr lang="nb-NO" sz="1800" dirty="0"/>
              <a:t> = lærer/veileder</a:t>
            </a:r>
          </a:p>
          <a:p>
            <a:pPr marL="285750" indent="-285750">
              <a:buFont typeface="Arial" panose="020B0604020202020204" pitchFamily="34" charset="0"/>
              <a:buChar char="•"/>
            </a:pPr>
            <a:r>
              <a:rPr lang="nb-NO" sz="1800" dirty="0"/>
              <a:t>10 guruer </a:t>
            </a:r>
          </a:p>
          <a:p>
            <a:r>
              <a:rPr lang="nb-NO" sz="1800" b="0" i="0" dirty="0">
                <a:effectLst/>
                <a:latin typeface="Oslo Sans Office"/>
              </a:rPr>
              <a:t>Den hellige boken, Guru </a:t>
            </a:r>
            <a:r>
              <a:rPr lang="nb-NO" sz="1800" b="0" i="0" dirty="0" err="1">
                <a:effectLst/>
                <a:latin typeface="Oslo Sans Office"/>
              </a:rPr>
              <a:t>Granth</a:t>
            </a:r>
            <a:r>
              <a:rPr lang="nb-NO" sz="1800" b="0" i="0" dirty="0">
                <a:effectLst/>
                <a:latin typeface="Oslo Sans Office"/>
              </a:rPr>
              <a:t> </a:t>
            </a:r>
            <a:r>
              <a:rPr lang="nb-NO" sz="1800" b="0" dirty="0">
                <a:effectLst/>
                <a:latin typeface="Oslo Sans Office"/>
              </a:rPr>
              <a:t>Sahib</a:t>
            </a:r>
            <a:r>
              <a:rPr lang="nb-NO" sz="1800" b="0" i="1" dirty="0">
                <a:effectLst/>
                <a:latin typeface="Oslo Sans Office"/>
              </a:rPr>
              <a:t>, </a:t>
            </a:r>
            <a:r>
              <a:rPr lang="nb-NO" sz="1800" b="0" i="0" dirty="0">
                <a:effectLst/>
                <a:latin typeface="Oslo Sans Office"/>
              </a:rPr>
              <a:t>består av 1430 sider og 5834 hymner.</a:t>
            </a:r>
          </a:p>
          <a:p>
            <a:r>
              <a:rPr lang="nb-NO" sz="1800" dirty="0">
                <a:solidFill>
                  <a:srgbClr val="18181B"/>
                </a:solidFill>
              </a:rPr>
              <a:t>Er </a:t>
            </a:r>
            <a:r>
              <a:rPr lang="nb-NO" sz="1800" b="0" i="0" dirty="0">
                <a:solidFill>
                  <a:srgbClr val="18181B"/>
                </a:solidFill>
                <a:effectLst/>
              </a:rPr>
              <a:t>en åndelig veileder som formidler Guds budskap til menneskene.</a:t>
            </a:r>
            <a:endParaRPr lang="nb-NO" sz="1800" b="0" i="0" dirty="0">
              <a:effectLst/>
            </a:endParaRPr>
          </a:p>
          <a:p>
            <a:r>
              <a:rPr lang="nb-NO" sz="1800" dirty="0"/>
              <a:t>Betegnes som</a:t>
            </a:r>
            <a:r>
              <a:rPr lang="nb-NO" sz="1800" b="0" i="0" dirty="0">
                <a:effectLst/>
              </a:rPr>
              <a:t> sikhenes siste guru og sikhenes  øverste autoritet</a:t>
            </a:r>
            <a:r>
              <a:rPr lang="nb-NO" sz="1800" dirty="0"/>
              <a:t> og rettleder. </a:t>
            </a:r>
          </a:p>
        </p:txBody>
      </p:sp>
      <p:pic>
        <p:nvPicPr>
          <p:cNvPr id="7170" name="Picture 2" descr="10 Sikh Gurus With Guru Nanak Dev Gobind Singh and Guru Granth Sahab UV  Film Golden Glitter Digital Print Paper Print 14 Inch X 12 Inch - Etsy">
            <a:extLst>
              <a:ext uri="{FF2B5EF4-FFF2-40B4-BE49-F238E27FC236}">
                <a16:creationId xmlns:a16="http://schemas.microsoft.com/office/drawing/2014/main" id="{1F863509-B86F-46F4-EBE5-B0F5DDB377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2590" y="170251"/>
            <a:ext cx="4540787" cy="363724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ymbolism of Flowers of the Guru Granth Sahib in Sikhism">
            <a:extLst>
              <a:ext uri="{FF2B5EF4-FFF2-40B4-BE49-F238E27FC236}">
                <a16:creationId xmlns:a16="http://schemas.microsoft.com/office/drawing/2014/main" id="{E5077A0A-E566-2227-4FA9-F2F23B528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002374"/>
            <a:ext cx="5005613" cy="268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12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24C81F-C31F-32E4-3E7F-D337F70AF94E}"/>
              </a:ext>
            </a:extLst>
          </p:cNvPr>
          <p:cNvSpPr>
            <a:spLocks noGrp="1"/>
          </p:cNvSpPr>
          <p:nvPr>
            <p:ph type="title"/>
          </p:nvPr>
        </p:nvSpPr>
        <p:spPr>
          <a:xfrm>
            <a:off x="838200" y="365125"/>
            <a:ext cx="10515600" cy="1325563"/>
          </a:xfrm>
        </p:spPr>
        <p:txBody>
          <a:bodyPr/>
          <a:lstStyle/>
          <a:p>
            <a:r>
              <a:rPr lang="en-US" dirty="0"/>
              <a:t>Guru </a:t>
            </a:r>
            <a:r>
              <a:rPr lang="en-US" dirty="0" err="1"/>
              <a:t>Granth</a:t>
            </a:r>
            <a:r>
              <a:rPr lang="en-US" dirty="0"/>
              <a:t> Sahib </a:t>
            </a:r>
          </a:p>
        </p:txBody>
      </p:sp>
      <p:sp>
        <p:nvSpPr>
          <p:cNvPr id="3" name="Plassholder for innhold 2">
            <a:extLst>
              <a:ext uri="{FF2B5EF4-FFF2-40B4-BE49-F238E27FC236}">
                <a16:creationId xmlns:a16="http://schemas.microsoft.com/office/drawing/2014/main" id="{C1F83C7B-56BB-B5D3-FCA3-4E26B7C3EFFB}"/>
              </a:ext>
            </a:extLst>
          </p:cNvPr>
          <p:cNvSpPr>
            <a:spLocks noGrp="1"/>
          </p:cNvSpPr>
          <p:nvPr>
            <p:ph idx="1"/>
          </p:nvPr>
        </p:nvSpPr>
        <p:spPr>
          <a:xfrm>
            <a:off x="838200" y="1825625"/>
            <a:ext cx="10515600" cy="4351338"/>
          </a:xfrm>
        </p:spPr>
        <p:txBody>
          <a:bodyPr>
            <a:normAutofit/>
          </a:bodyPr>
          <a:lstStyle/>
          <a:p>
            <a:r>
              <a:rPr lang="nb-NO" sz="2000" b="0" i="0" dirty="0">
                <a:effectLst/>
              </a:rPr>
              <a:t>Guru </a:t>
            </a:r>
            <a:r>
              <a:rPr lang="nb-NO" sz="2000" b="0" i="0" dirty="0" err="1">
                <a:effectLst/>
              </a:rPr>
              <a:t>Granth</a:t>
            </a:r>
            <a:r>
              <a:rPr lang="nb-NO" sz="2000" b="0" i="0" dirty="0">
                <a:effectLst/>
              </a:rPr>
              <a:t> Sahib  blir behandlet med full respekt og er derfor plassert opphevet på et dekorert </a:t>
            </a:r>
            <a:r>
              <a:rPr lang="nb-NO" sz="2000" b="0" i="0" dirty="0" err="1">
                <a:effectLst/>
              </a:rPr>
              <a:t>podie</a:t>
            </a:r>
            <a:r>
              <a:rPr lang="nb-NO" sz="2000" b="0" i="0" dirty="0">
                <a:effectLst/>
              </a:rPr>
              <a:t> i </a:t>
            </a:r>
            <a:r>
              <a:rPr lang="nb-NO" sz="2000" b="0" i="0" dirty="0" err="1">
                <a:effectLst/>
              </a:rPr>
              <a:t>Gurduwara</a:t>
            </a:r>
            <a:r>
              <a:rPr lang="nb-NO" sz="2000" b="0" i="0" dirty="0">
                <a:effectLst/>
              </a:rPr>
              <a:t>. (gudshuset) </a:t>
            </a:r>
          </a:p>
          <a:p>
            <a:r>
              <a:rPr lang="nb-NO" sz="2000" b="0" i="0" dirty="0">
                <a:effectLst/>
              </a:rPr>
              <a:t>Skriften tildekkes med rikt dekorerte tekstiler og over henger det en baldakin. </a:t>
            </a:r>
            <a:endParaRPr lang="nb-NO" sz="2000" dirty="0"/>
          </a:p>
          <a:p>
            <a:endParaRPr lang="nb-NO" dirty="0"/>
          </a:p>
        </p:txBody>
      </p:sp>
      <p:pic>
        <p:nvPicPr>
          <p:cNvPr id="5" name="Picture 4" descr="Guru Granth Sahib Pooja | Book Guru Granth Sahib Sikh Sikhism Puja Online">
            <a:extLst>
              <a:ext uri="{FF2B5EF4-FFF2-40B4-BE49-F238E27FC236}">
                <a16:creationId xmlns:a16="http://schemas.microsoft.com/office/drawing/2014/main" id="{BBDB9FEB-5494-3A2C-61B0-D1085D038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08" y="2968052"/>
            <a:ext cx="5566570" cy="37549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AD59BDA-23D8-161D-36A0-B69F62306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68052"/>
            <a:ext cx="6385810" cy="375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65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1ECC4D-BAC9-554B-8566-B369B5D226E7}"/>
              </a:ext>
            </a:extLst>
          </p:cNvPr>
          <p:cNvSpPr>
            <a:spLocks noGrp="1"/>
          </p:cNvSpPr>
          <p:nvPr>
            <p:ph type="title"/>
          </p:nvPr>
        </p:nvSpPr>
        <p:spPr>
          <a:xfrm>
            <a:off x="838200" y="365125"/>
            <a:ext cx="10515600" cy="815975"/>
          </a:xfrm>
        </p:spPr>
        <p:txBody>
          <a:bodyPr anchor="ctr">
            <a:normAutofit fontScale="90000"/>
          </a:bodyPr>
          <a:lstStyle/>
          <a:p>
            <a:r>
              <a:rPr lang="nb-NO" sz="3200" dirty="0">
                <a:latin typeface="Oslo Sans Office"/>
              </a:rPr>
              <a:t>Historisk bakgrunn: </a:t>
            </a:r>
            <a:br>
              <a:rPr lang="nb-NO" sz="3200" dirty="0">
                <a:latin typeface="Oslo Sans Office"/>
              </a:rPr>
            </a:br>
            <a:r>
              <a:rPr lang="nb-NO" sz="3200" dirty="0">
                <a:latin typeface="Oslo Sans Office"/>
              </a:rPr>
              <a:t>Motreaksjon på mogulriket</a:t>
            </a:r>
          </a:p>
        </p:txBody>
      </p:sp>
      <p:sp>
        <p:nvSpPr>
          <p:cNvPr id="3" name="Plassholder for innhold 2">
            <a:extLst>
              <a:ext uri="{FF2B5EF4-FFF2-40B4-BE49-F238E27FC236}">
                <a16:creationId xmlns:a16="http://schemas.microsoft.com/office/drawing/2014/main" id="{67A72D07-CE42-DFFB-9246-393919BB15B2}"/>
              </a:ext>
            </a:extLst>
          </p:cNvPr>
          <p:cNvSpPr>
            <a:spLocks noGrp="1"/>
          </p:cNvSpPr>
          <p:nvPr>
            <p:ph sz="half" idx="1"/>
          </p:nvPr>
        </p:nvSpPr>
        <p:spPr>
          <a:xfrm>
            <a:off x="151985" y="1181100"/>
            <a:ext cx="6368736" cy="5489523"/>
          </a:xfrm>
        </p:spPr>
        <p:txBody>
          <a:bodyPr>
            <a:noAutofit/>
          </a:bodyPr>
          <a:lstStyle/>
          <a:p>
            <a:r>
              <a:rPr lang="nb-NO" sz="1600" b="0" i="0" dirty="0">
                <a:effectLst/>
                <a:highlight>
                  <a:srgbClr val="FFFFFF"/>
                </a:highlight>
              </a:rPr>
              <a:t> Religionen oppsto i en tid med sterk sosial uro og krig.</a:t>
            </a:r>
          </a:p>
          <a:p>
            <a:pPr marL="0" indent="0">
              <a:buNone/>
            </a:pPr>
            <a:r>
              <a:rPr lang="nb-NO" sz="1600" b="0" i="0" dirty="0">
                <a:effectLst/>
                <a:highlight>
                  <a:srgbClr val="FFFFFF"/>
                </a:highlight>
              </a:rPr>
              <a:t> </a:t>
            </a:r>
          </a:p>
          <a:p>
            <a:r>
              <a:rPr lang="nb-NO" sz="1600" dirty="0">
                <a:solidFill>
                  <a:srgbClr val="18181B"/>
                </a:solidFill>
                <a:highlight>
                  <a:srgbClr val="FFFFFF"/>
                </a:highlight>
              </a:rPr>
              <a:t>Sikher opplevde mye </a:t>
            </a:r>
            <a:r>
              <a:rPr lang="nb-NO" sz="1600" b="0" i="0" dirty="0">
                <a:solidFill>
                  <a:srgbClr val="18181B"/>
                </a:solidFill>
                <a:effectLst/>
              </a:rPr>
              <a:t>motstand og undertrykkelse  fra mogulregimet og hindukonger.</a:t>
            </a:r>
          </a:p>
          <a:p>
            <a:endParaRPr lang="nb-NO" sz="1600" b="0" i="0" dirty="0">
              <a:solidFill>
                <a:srgbClr val="18181B"/>
              </a:solidFill>
              <a:effectLst/>
            </a:endParaRPr>
          </a:p>
          <a:p>
            <a:r>
              <a:rPr lang="nb-NO" sz="1600" b="0" i="0" dirty="0">
                <a:solidFill>
                  <a:srgbClr val="18181B"/>
                </a:solidFill>
                <a:effectLst/>
              </a:rPr>
              <a:t>Guru </a:t>
            </a:r>
            <a:r>
              <a:rPr lang="nb-NO" sz="1600" b="0" i="0" dirty="0" err="1">
                <a:solidFill>
                  <a:srgbClr val="18181B"/>
                </a:solidFill>
                <a:effectLst/>
              </a:rPr>
              <a:t>Nanaks</a:t>
            </a:r>
            <a:r>
              <a:rPr lang="nb-NO" sz="1600" b="0" i="0" dirty="0">
                <a:solidFill>
                  <a:srgbClr val="18181B"/>
                </a:solidFill>
                <a:effectLst/>
              </a:rPr>
              <a:t> </a:t>
            </a:r>
            <a:r>
              <a:rPr lang="nb-NO" sz="1600" dirty="0">
                <a:solidFill>
                  <a:srgbClr val="18181B"/>
                </a:solidFill>
              </a:rPr>
              <a:t>lære, og e</a:t>
            </a:r>
            <a:r>
              <a:rPr lang="nb-NO" sz="1600" b="0" i="0" dirty="0">
                <a:solidFill>
                  <a:srgbClr val="18181B"/>
                </a:solidFill>
                <a:effectLst/>
              </a:rPr>
              <a:t>n  </a:t>
            </a:r>
            <a:r>
              <a:rPr lang="nb-NO" sz="1600" b="0" i="0" dirty="0">
                <a:solidFill>
                  <a:srgbClr val="18181B"/>
                </a:solidFill>
                <a:effectLst/>
                <a:highlight>
                  <a:srgbClr val="FFFFFF"/>
                </a:highlight>
              </a:rPr>
              <a:t>s</a:t>
            </a:r>
            <a:r>
              <a:rPr lang="nb-NO" sz="1600" dirty="0">
                <a:highlight>
                  <a:srgbClr val="FFFFFF"/>
                </a:highlight>
              </a:rPr>
              <a:t>tørre sikh innflytelse og oppslutning i samfunnet truet mogulrikets ledere. </a:t>
            </a:r>
          </a:p>
          <a:p>
            <a:endParaRPr lang="nb-NO" sz="1600" dirty="0">
              <a:highlight>
                <a:srgbClr val="FFFFFF"/>
              </a:highlight>
            </a:endParaRPr>
          </a:p>
          <a:p>
            <a:r>
              <a:rPr lang="nb-NO" sz="1600" b="0" i="0" dirty="0">
                <a:effectLst/>
                <a:highlight>
                  <a:srgbClr val="FFFFFF"/>
                </a:highlight>
              </a:rPr>
              <a:t>Resulterte i at sikhene kom i konflikt med det muslimske Mogulimperiet. </a:t>
            </a:r>
            <a:r>
              <a:rPr lang="nb-NO" sz="1600" b="0" i="0" dirty="0">
                <a:effectLst/>
                <a:highlight>
                  <a:srgbClr val="FFFFFF"/>
                </a:highlight>
                <a:sym typeface="Wingdings" panose="05000000000000000000" pitchFamily="2" charset="2"/>
              </a:rPr>
              <a:t> </a:t>
            </a:r>
            <a:r>
              <a:rPr lang="nb-NO" sz="1600" dirty="0"/>
              <a:t>Tvangskonvertering og skatter på alle ikke-muslimer </a:t>
            </a:r>
          </a:p>
          <a:p>
            <a:r>
              <a:rPr lang="nb-NO" sz="1600" dirty="0">
                <a:effectLst/>
              </a:rPr>
              <a:t>Sikher opplevde brutale forfølgelser fra de muslimske herskerne når de nektet å konvertere.</a:t>
            </a:r>
            <a:endParaRPr lang="nb-NO" sz="1600" dirty="0"/>
          </a:p>
          <a:p>
            <a:pPr marL="0" indent="0">
              <a:buNone/>
            </a:pPr>
            <a:endParaRPr lang="nb-NO" sz="1600" dirty="0"/>
          </a:p>
          <a:p>
            <a:pPr marL="0" indent="0">
              <a:buNone/>
            </a:pPr>
            <a:r>
              <a:rPr lang="nb-NO" sz="1600" u="sng" dirty="0"/>
              <a:t>Den femte guruen </a:t>
            </a:r>
            <a:r>
              <a:rPr lang="nb-NO" sz="1600" u="sng" dirty="0">
                <a:effectLst/>
              </a:rPr>
              <a:t>Guru Arjan </a:t>
            </a:r>
            <a:r>
              <a:rPr lang="nb-NO" sz="1600" u="sng" dirty="0" err="1">
                <a:effectLst/>
              </a:rPr>
              <a:t>Dev</a:t>
            </a:r>
            <a:r>
              <a:rPr lang="nb-NO" sz="1600" u="sng" dirty="0">
                <a:effectLst/>
              </a:rPr>
              <a:t> </a:t>
            </a:r>
            <a:r>
              <a:rPr lang="nb-NO" sz="1600" u="sng" dirty="0" err="1">
                <a:effectLst/>
              </a:rPr>
              <a:t>Ji</a:t>
            </a:r>
            <a:r>
              <a:rPr lang="nb-NO" sz="1600" u="sng" dirty="0"/>
              <a:t>: torturert i fem dager.</a:t>
            </a:r>
          </a:p>
          <a:p>
            <a:pPr marL="0" indent="0">
              <a:buNone/>
            </a:pPr>
            <a:r>
              <a:rPr lang="nb-NO" sz="1600" dirty="0">
                <a:effectLst/>
              </a:rPr>
              <a:t>Først fengslet, n</a:t>
            </a:r>
            <a:r>
              <a:rPr lang="nb-NO" sz="1600" dirty="0"/>
              <a:t>ektet mat, vann og søvn. Deretter satt på en glovarm metallplate. Fikk sølt kokende vann over seg.  Døde den femte dagen. </a:t>
            </a:r>
            <a:endParaRPr lang="nb-NO" sz="1600" dirty="0">
              <a:effectLst/>
            </a:endParaRPr>
          </a:p>
        </p:txBody>
      </p:sp>
      <p:pic>
        <p:nvPicPr>
          <p:cNvPr id="4" name="Picture 2" descr="Guru Arjan - SikhiWiki, free Sikh encyclopedia.">
            <a:extLst>
              <a:ext uri="{FF2B5EF4-FFF2-40B4-BE49-F238E27FC236}">
                <a16:creationId xmlns:a16="http://schemas.microsoft.com/office/drawing/2014/main" id="{0146B7F1-48CF-F3D3-9AD8-BCFBA6450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86" r="14516" b="1"/>
          <a:stretch/>
        </p:blipFill>
        <p:spPr bwMode="auto">
          <a:xfrm>
            <a:off x="7206936" y="363140"/>
            <a:ext cx="4267514" cy="2924969"/>
          </a:xfrm>
          <a:prstGeom prst="rect">
            <a:avLst/>
          </a:prstGeom>
          <a:solidFill>
            <a:srgbClr val="FFFFFF"/>
          </a:solidFill>
        </p:spPr>
      </p:pic>
      <p:pic>
        <p:nvPicPr>
          <p:cNvPr id="6146" name="Picture 2" descr="MARTYRDOM OF GURU ARJAN DEV SAHIB - June 16, 2025 - National Today">
            <a:extLst>
              <a:ext uri="{FF2B5EF4-FFF2-40B4-BE49-F238E27FC236}">
                <a16:creationId xmlns:a16="http://schemas.microsoft.com/office/drawing/2014/main" id="{02C06880-D5D2-00DE-DED2-956767F3D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400" y="3429000"/>
            <a:ext cx="4470400" cy="324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4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63B1B1-16CD-C07A-F6F6-D006AEA4E155}"/>
              </a:ext>
            </a:extLst>
          </p:cNvPr>
          <p:cNvSpPr>
            <a:spLocks noGrp="1"/>
          </p:cNvSpPr>
          <p:nvPr>
            <p:ph type="title"/>
          </p:nvPr>
        </p:nvSpPr>
        <p:spPr>
          <a:xfrm>
            <a:off x="838200" y="365125"/>
            <a:ext cx="10515600" cy="1325563"/>
          </a:xfrm>
        </p:spPr>
        <p:txBody>
          <a:bodyPr anchor="ctr">
            <a:normAutofit/>
          </a:bodyPr>
          <a:lstStyle/>
          <a:p>
            <a:r>
              <a:rPr lang="nb-NO">
                <a:effectLst/>
              </a:rPr>
              <a:t>Guru Arjan </a:t>
            </a:r>
            <a:r>
              <a:rPr lang="nb-NO" err="1">
                <a:effectLst/>
              </a:rPr>
              <a:t>Dev</a:t>
            </a:r>
            <a:r>
              <a:rPr lang="nb-NO">
                <a:effectLst/>
              </a:rPr>
              <a:t> </a:t>
            </a:r>
            <a:r>
              <a:rPr lang="nb-NO" err="1">
                <a:effectLst/>
              </a:rPr>
              <a:t>Ji</a:t>
            </a:r>
            <a:r>
              <a:rPr lang="nb-NO">
                <a:effectLst/>
              </a:rPr>
              <a:t> sin martyrdød</a:t>
            </a:r>
            <a:endParaRPr lang="nb-NO"/>
          </a:p>
        </p:txBody>
      </p:sp>
      <p:sp>
        <p:nvSpPr>
          <p:cNvPr id="3" name="Plassholder for innhold 2">
            <a:extLst>
              <a:ext uri="{FF2B5EF4-FFF2-40B4-BE49-F238E27FC236}">
                <a16:creationId xmlns:a16="http://schemas.microsoft.com/office/drawing/2014/main" id="{9D71D907-860D-DCE4-2B88-97635475E97B}"/>
              </a:ext>
            </a:extLst>
          </p:cNvPr>
          <p:cNvSpPr>
            <a:spLocks noGrp="1"/>
          </p:cNvSpPr>
          <p:nvPr>
            <p:ph sz="half" idx="1"/>
          </p:nvPr>
        </p:nvSpPr>
        <p:spPr>
          <a:xfrm>
            <a:off x="224852" y="1825625"/>
            <a:ext cx="6505732" cy="4351338"/>
          </a:xfrm>
        </p:spPr>
        <p:txBody>
          <a:bodyPr vert="horz" lIns="91440" tIns="45720" rIns="91440" bIns="45720" rtlCol="0" anchor="t">
            <a:normAutofit/>
          </a:bodyPr>
          <a:lstStyle/>
          <a:p>
            <a:r>
              <a:rPr lang="nb-NO" sz="1600" dirty="0"/>
              <a:t>E</a:t>
            </a:r>
            <a:r>
              <a:rPr lang="nb-NO" sz="1600" dirty="0">
                <a:effectLst/>
              </a:rPr>
              <a:t>t avgjørende øyeblikk i sikhismens historie.</a:t>
            </a:r>
          </a:p>
          <a:p>
            <a:endParaRPr lang="nb-NO" sz="1600" dirty="0">
              <a:effectLst/>
            </a:endParaRPr>
          </a:p>
          <a:p>
            <a:r>
              <a:rPr lang="nb-NO" sz="1600" dirty="0"/>
              <a:t>M</a:t>
            </a:r>
            <a:r>
              <a:rPr lang="nb-NO" sz="1600" dirty="0">
                <a:effectLst/>
              </a:rPr>
              <a:t>arkerte en overgang fra en fredelig åndelig bevegelse til en tro som var villig til å kjempe mot undertrykkelse.</a:t>
            </a:r>
          </a:p>
          <a:p>
            <a:endParaRPr lang="nb-NO" sz="1600" dirty="0">
              <a:effectLst/>
            </a:endParaRPr>
          </a:p>
          <a:p>
            <a:r>
              <a:rPr lang="nb-NO" sz="1600" dirty="0">
                <a:effectLst/>
              </a:rPr>
              <a:t>Hans død inspirerte hans etterfølgere til å stå imot urettferdighet og beskytte sin rett til fri religiøs utøvelse</a:t>
            </a:r>
          </a:p>
          <a:p>
            <a:endParaRPr lang="nb-NO" sz="1600" dirty="0">
              <a:effectLst/>
            </a:endParaRPr>
          </a:p>
          <a:p>
            <a:r>
              <a:rPr lang="nb-NO" sz="1600" dirty="0">
                <a:effectLst/>
              </a:rPr>
              <a:t>Som mottrekk opprettet Guru </a:t>
            </a:r>
            <a:r>
              <a:rPr lang="nb-NO" sz="1600" dirty="0" err="1">
                <a:effectLst/>
              </a:rPr>
              <a:t>Gobind</a:t>
            </a:r>
            <a:r>
              <a:rPr lang="nb-NO" sz="1600" dirty="0">
                <a:effectLst/>
              </a:rPr>
              <a:t> Singh </a:t>
            </a:r>
            <a:r>
              <a:rPr lang="nb-NO" sz="1600" dirty="0" err="1">
                <a:effectLst/>
              </a:rPr>
              <a:t>Ji</a:t>
            </a:r>
            <a:r>
              <a:rPr lang="nb-NO" sz="1600" dirty="0">
                <a:effectLst/>
              </a:rPr>
              <a:t> </a:t>
            </a:r>
            <a:r>
              <a:rPr lang="nb-NO" sz="1600" dirty="0" err="1">
                <a:effectLst/>
              </a:rPr>
              <a:t>Khalsa</a:t>
            </a:r>
            <a:r>
              <a:rPr lang="nb-NO" sz="1600" dirty="0">
                <a:effectLst/>
              </a:rPr>
              <a:t> i 1699, en krigerorden</a:t>
            </a:r>
            <a:r>
              <a:rPr lang="nb-NO" sz="1600" b="1" dirty="0"/>
              <a:t>/</a:t>
            </a:r>
            <a:r>
              <a:rPr lang="nb-NO" sz="1600" dirty="0">
                <a:effectLst/>
                <a:ea typeface="Aptos" panose="020B0004020202020204" pitchFamily="34" charset="0"/>
                <a:cs typeface="Times New Roman" panose="02020603050405020304" pitchFamily="18" charset="0"/>
              </a:rPr>
              <a:t>militært fellesskap </a:t>
            </a:r>
            <a:r>
              <a:rPr lang="nb-NO" sz="1600" dirty="0">
                <a:effectLst/>
              </a:rPr>
              <a:t> som skulle forsvare sikhene.  </a:t>
            </a:r>
            <a:endParaRPr lang="nb-NO" sz="1600" dirty="0"/>
          </a:p>
          <a:p>
            <a:r>
              <a:rPr lang="nb-NO" sz="1600" dirty="0" err="1">
                <a:effectLst/>
                <a:latin typeface="Oslo Sans Office"/>
                <a:ea typeface="Aptos" panose="020B0004020202020204" pitchFamily="34" charset="0"/>
                <a:cs typeface="Times New Roman"/>
              </a:rPr>
              <a:t>Khalsa</a:t>
            </a:r>
            <a:r>
              <a:rPr lang="nb-NO" sz="1600" dirty="0">
                <a:latin typeface="Oslo Sans Office"/>
                <a:ea typeface="Aptos" panose="020B0004020202020204" pitchFamily="34" charset="0"/>
                <a:cs typeface="Times New Roman"/>
              </a:rPr>
              <a:t> i dag</a:t>
            </a:r>
            <a:r>
              <a:rPr lang="nb-NO" sz="1600" dirty="0">
                <a:effectLst/>
                <a:latin typeface="Oslo Sans Office"/>
                <a:ea typeface="Aptos" panose="020B0004020202020204" pitchFamily="34" charset="0"/>
                <a:cs typeface="Times New Roman"/>
              </a:rPr>
              <a:t>: Et felleskap av hengivne sikher. Disse sverger  troskap til Guru </a:t>
            </a:r>
            <a:r>
              <a:rPr lang="nb-NO" sz="1600" dirty="0" err="1">
                <a:effectLst/>
                <a:latin typeface="Oslo Sans Office"/>
                <a:ea typeface="Aptos" panose="020B0004020202020204" pitchFamily="34" charset="0"/>
                <a:cs typeface="Times New Roman"/>
              </a:rPr>
              <a:t>Gobind</a:t>
            </a:r>
            <a:r>
              <a:rPr lang="nb-NO" sz="1600" dirty="0">
                <a:effectLst/>
                <a:latin typeface="Oslo Sans Office"/>
                <a:ea typeface="Aptos" panose="020B0004020202020204" pitchFamily="34" charset="0"/>
                <a:cs typeface="Times New Roman"/>
              </a:rPr>
              <a:t> Singh </a:t>
            </a:r>
            <a:r>
              <a:rPr lang="nb-NO" sz="1600" dirty="0" err="1">
                <a:effectLst/>
                <a:latin typeface="Oslo Sans Office"/>
                <a:ea typeface="Aptos" panose="020B0004020202020204" pitchFamily="34" charset="0"/>
                <a:cs typeface="Times New Roman"/>
              </a:rPr>
              <a:t>Ji</a:t>
            </a:r>
            <a:r>
              <a:rPr lang="nb-NO" sz="1600" dirty="0">
                <a:effectLst/>
                <a:latin typeface="Oslo Sans Office"/>
                <a:ea typeface="Aptos" panose="020B0004020202020204" pitchFamily="34" charset="0"/>
                <a:cs typeface="Times New Roman"/>
              </a:rPr>
              <a:t>, og forplikter seg til å bære bestemte symboler for å markere en sikh identitet og kjempe for religionen hvis nødvendig. </a:t>
            </a:r>
            <a:endParaRPr lang="nb-NO" sz="1600" dirty="0">
              <a:latin typeface="Oslo Sans Office"/>
              <a:cs typeface="Times New Roman"/>
            </a:endParaRPr>
          </a:p>
          <a:p>
            <a:pPr marL="0" indent="0">
              <a:buNone/>
            </a:pPr>
            <a:endParaRPr lang="nb-NO" sz="2400" dirty="0"/>
          </a:p>
        </p:txBody>
      </p:sp>
      <p:pic>
        <p:nvPicPr>
          <p:cNvPr id="8196" name="Picture 4" descr="Introduction to Sikhism - Guru Tegh Bahadur Gurdwara">
            <a:extLst>
              <a:ext uri="{FF2B5EF4-FFF2-40B4-BE49-F238E27FC236}">
                <a16:creationId xmlns:a16="http://schemas.microsoft.com/office/drawing/2014/main" id="{C2EFF932-2C27-F721-4F81-2B1782D0B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687" b="-3"/>
          <a:stretch/>
        </p:blipFill>
        <p:spPr bwMode="auto">
          <a:xfrm>
            <a:off x="7076606" y="1397794"/>
            <a:ext cx="4768850" cy="2310606"/>
          </a:xfrm>
          <a:prstGeom prst="rect">
            <a:avLst/>
          </a:prstGeom>
          <a:solidFill>
            <a:srgbClr val="FFFFFF"/>
          </a:solidFill>
        </p:spPr>
      </p:pic>
      <p:pic>
        <p:nvPicPr>
          <p:cNvPr id="8198" name="Picture 6" descr="Guru Gobind Singh Ji: The Warrior Poet">
            <a:extLst>
              <a:ext uri="{FF2B5EF4-FFF2-40B4-BE49-F238E27FC236}">
                <a16:creationId xmlns:a16="http://schemas.microsoft.com/office/drawing/2014/main" id="{631019EE-73D7-CCDF-922C-3A14B34B2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330" y="4001294"/>
            <a:ext cx="4222125" cy="278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2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AC0C11-6188-39ED-DC90-B40A7AF6A508}"/>
              </a:ext>
            </a:extLst>
          </p:cNvPr>
          <p:cNvSpPr>
            <a:spLocks noGrp="1"/>
          </p:cNvSpPr>
          <p:nvPr>
            <p:ph type="title"/>
          </p:nvPr>
        </p:nvSpPr>
        <p:spPr/>
        <p:txBody>
          <a:bodyPr/>
          <a:lstStyle/>
          <a:p>
            <a:endParaRPr lang="nb-NO"/>
          </a:p>
        </p:txBody>
      </p:sp>
      <p:pic>
        <p:nvPicPr>
          <p:cNvPr id="9220" name="Picture 4" descr="American Magazine Praises Sikhs as Greatest Warriors – Sikh24.com">
            <a:extLst>
              <a:ext uri="{FF2B5EF4-FFF2-40B4-BE49-F238E27FC236}">
                <a16:creationId xmlns:a16="http://schemas.microsoft.com/office/drawing/2014/main" id="{6D611BCD-D834-1EF6-E5BA-5F67634650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1494" y="2141537"/>
            <a:ext cx="453390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ommemorating the 15th Ludhiana Sikhs | National Army Museum, London">
            <a:extLst>
              <a:ext uri="{FF2B5EF4-FFF2-40B4-BE49-F238E27FC236}">
                <a16:creationId xmlns:a16="http://schemas.microsoft.com/office/drawing/2014/main" id="{5D796629-FEDF-143E-ECDA-377F65687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255" y="3738562"/>
            <a:ext cx="4762499" cy="275431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Five Important Women in Sikh History | SikhPA">
            <a:extLst>
              <a:ext uri="{FF2B5EF4-FFF2-40B4-BE49-F238E27FC236}">
                <a16:creationId xmlns:a16="http://schemas.microsoft.com/office/drawing/2014/main" id="{B1B6FEEE-525E-00D2-183C-65FEFCC8B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955" y="928687"/>
            <a:ext cx="5511799" cy="261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0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C104C2-186A-3516-B19D-4E92B257D34D}"/>
              </a:ext>
            </a:extLst>
          </p:cNvPr>
          <p:cNvSpPr>
            <a:spLocks noGrp="1"/>
          </p:cNvSpPr>
          <p:nvPr>
            <p:ph type="title"/>
          </p:nvPr>
        </p:nvSpPr>
        <p:spPr>
          <a:xfrm>
            <a:off x="838200" y="365125"/>
            <a:ext cx="10515600" cy="1325563"/>
          </a:xfrm>
        </p:spPr>
        <p:txBody>
          <a:bodyPr anchor="ctr">
            <a:normAutofit/>
          </a:bodyPr>
          <a:lstStyle/>
          <a:p>
            <a:r>
              <a:rPr lang="nb-NO" dirty="0" err="1"/>
              <a:t>Khalsa</a:t>
            </a:r>
            <a:r>
              <a:rPr lang="nb-NO" dirty="0"/>
              <a:t> og de fem K-er </a:t>
            </a:r>
          </a:p>
        </p:txBody>
      </p:sp>
      <p:sp>
        <p:nvSpPr>
          <p:cNvPr id="3" name="Plassholder for innhold 2">
            <a:extLst>
              <a:ext uri="{FF2B5EF4-FFF2-40B4-BE49-F238E27FC236}">
                <a16:creationId xmlns:a16="http://schemas.microsoft.com/office/drawing/2014/main" id="{BFFBC2A2-6FC4-1D84-5932-B69B7510110F}"/>
              </a:ext>
            </a:extLst>
          </p:cNvPr>
          <p:cNvSpPr>
            <a:spLocks noGrp="1"/>
          </p:cNvSpPr>
          <p:nvPr>
            <p:ph sz="half" idx="1"/>
          </p:nvPr>
        </p:nvSpPr>
        <p:spPr>
          <a:xfrm>
            <a:off x="838200" y="1825625"/>
            <a:ext cx="5181600" cy="4351338"/>
          </a:xfrm>
        </p:spPr>
        <p:txBody>
          <a:bodyPr>
            <a:normAutofit fontScale="92500" lnSpcReduction="10000"/>
          </a:bodyPr>
          <a:lstStyle/>
          <a:p>
            <a:r>
              <a:rPr lang="nb-NO" sz="1800" dirty="0" err="1"/>
              <a:t>Khalsa</a:t>
            </a:r>
            <a:r>
              <a:rPr lang="nb-NO" sz="1800" dirty="0"/>
              <a:t> = et fellesskap av hengivne sikher </a:t>
            </a:r>
          </a:p>
          <a:p>
            <a:r>
              <a:rPr lang="nb-NO" sz="1800" dirty="0"/>
              <a:t>En </a:t>
            </a:r>
            <a:r>
              <a:rPr lang="nb-NO" sz="1800" i="1" dirty="0" err="1"/>
              <a:t>amritdhari</a:t>
            </a:r>
            <a:r>
              <a:rPr lang="nb-NO" sz="1800" dirty="0"/>
              <a:t> bærer synlige kjennetegn for å vise dedikasjon til religionen. </a:t>
            </a:r>
          </a:p>
          <a:p>
            <a:r>
              <a:rPr lang="nb-NO" sz="1800" dirty="0">
                <a:effectLst/>
              </a:rPr>
              <a:t>Ved innvielse til </a:t>
            </a:r>
            <a:r>
              <a:rPr lang="nb-NO" sz="1800" dirty="0" err="1">
                <a:effectLst/>
              </a:rPr>
              <a:t>khlasa</a:t>
            </a:r>
            <a:r>
              <a:rPr lang="nb-NO" sz="1800" dirty="0">
                <a:effectLst/>
              </a:rPr>
              <a:t>, blir sikher pålagt å bære fem ytre/synlige symboler.</a:t>
            </a:r>
          </a:p>
          <a:p>
            <a:r>
              <a:rPr lang="nb-NO" sz="1800" dirty="0">
                <a:effectLst/>
              </a:rPr>
              <a:t>Disse har også praktisk betydning og består av følgende elementer:</a:t>
            </a:r>
            <a:endParaRPr lang="nb-NO" sz="1800" dirty="0"/>
          </a:p>
          <a:p>
            <a:endParaRPr lang="nb-NO" sz="1800" dirty="0"/>
          </a:p>
          <a:p>
            <a:pPr marL="0" indent="0">
              <a:buNone/>
            </a:pPr>
            <a:r>
              <a:rPr lang="nb-NO" sz="1800" u="sng" dirty="0"/>
              <a:t>De fem K-ene: </a:t>
            </a:r>
          </a:p>
          <a:p>
            <a:pPr marL="0" indent="0">
              <a:buNone/>
            </a:pPr>
            <a:r>
              <a:rPr lang="nb-NO" sz="1800" dirty="0" err="1"/>
              <a:t>Kesh</a:t>
            </a:r>
            <a:r>
              <a:rPr lang="nb-NO" sz="1800" dirty="0"/>
              <a:t> = hår </a:t>
            </a:r>
          </a:p>
          <a:p>
            <a:pPr marL="0" indent="0">
              <a:buNone/>
            </a:pPr>
            <a:r>
              <a:rPr lang="nb-NO" sz="1800" dirty="0" err="1"/>
              <a:t>Kanga</a:t>
            </a:r>
            <a:r>
              <a:rPr lang="nb-NO" sz="1800" dirty="0"/>
              <a:t> = kam</a:t>
            </a:r>
          </a:p>
          <a:p>
            <a:pPr marL="0" indent="0">
              <a:buNone/>
            </a:pPr>
            <a:r>
              <a:rPr lang="nb-NO" sz="1800" dirty="0"/>
              <a:t>Kara =  stålarmbånd </a:t>
            </a:r>
          </a:p>
          <a:p>
            <a:pPr marL="0" indent="0">
              <a:buNone/>
            </a:pPr>
            <a:r>
              <a:rPr lang="nb-NO" sz="1800" dirty="0" err="1"/>
              <a:t>Kacha</a:t>
            </a:r>
            <a:r>
              <a:rPr lang="nb-NO" sz="1800" dirty="0"/>
              <a:t> = løs underbukse</a:t>
            </a:r>
          </a:p>
          <a:p>
            <a:pPr marL="0" indent="0">
              <a:buNone/>
            </a:pPr>
            <a:r>
              <a:rPr lang="nb-NO" sz="1800" dirty="0" err="1"/>
              <a:t>Kirpan</a:t>
            </a:r>
            <a:r>
              <a:rPr lang="nb-NO" sz="1800" dirty="0"/>
              <a:t> = sverd </a:t>
            </a:r>
          </a:p>
          <a:p>
            <a:pPr marL="0" indent="0">
              <a:buNone/>
            </a:pPr>
            <a:endParaRPr lang="nb-NO" sz="1500" dirty="0"/>
          </a:p>
          <a:p>
            <a:pPr marL="0" indent="0">
              <a:buNone/>
            </a:pPr>
            <a:endParaRPr lang="nb-NO" sz="1500" dirty="0"/>
          </a:p>
        </p:txBody>
      </p:sp>
      <p:pic>
        <p:nvPicPr>
          <p:cNvPr id="6" name="Picture 2" descr="Teaching about Sikhism | PPT">
            <a:extLst>
              <a:ext uri="{FF2B5EF4-FFF2-40B4-BE49-F238E27FC236}">
                <a16:creationId xmlns:a16="http://schemas.microsoft.com/office/drawing/2014/main" id="{3413718E-103D-0680-48A7-DF6B6F1AD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67" r="2925" b="2"/>
          <a:stretch/>
        </p:blipFill>
        <p:spPr bwMode="auto">
          <a:xfrm>
            <a:off x="6790544" y="1825625"/>
            <a:ext cx="4563256" cy="4351338"/>
          </a:xfrm>
          <a:prstGeom prst="rect">
            <a:avLst/>
          </a:prstGeom>
          <a:noFill/>
        </p:spPr>
      </p:pic>
    </p:spTree>
    <p:extLst>
      <p:ext uri="{BB962C8B-B14F-4D97-AF65-F5344CB8AC3E}">
        <p14:creationId xmlns:p14="http://schemas.microsoft.com/office/powerpoint/2010/main" val="416628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0B3B0F-4CA8-60BF-E2FE-00DA564F7613}"/>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76C656BE-60B9-9E0E-8352-B1F10CBE554C}"/>
              </a:ext>
            </a:extLst>
          </p:cNvPr>
          <p:cNvSpPr>
            <a:spLocks noGrp="1"/>
          </p:cNvSpPr>
          <p:nvPr>
            <p:ph idx="1"/>
          </p:nvPr>
        </p:nvSpPr>
        <p:spPr/>
        <p:txBody>
          <a:bodyPr vert="horz" lIns="91440" tIns="45720" rIns="91440" bIns="45720" rtlCol="0" anchor="t">
            <a:normAutofit/>
          </a:bodyPr>
          <a:lstStyle/>
          <a:p>
            <a:pPr marL="0" indent="0">
              <a:buNone/>
            </a:pPr>
            <a:r>
              <a:rPr lang="nb-NO" dirty="0" err="1">
                <a:highlight>
                  <a:srgbClr val="FFFFFF"/>
                </a:highlight>
                <a:latin typeface="proxima-nova"/>
              </a:rPr>
              <a:t>Kesh</a:t>
            </a:r>
            <a:r>
              <a:rPr lang="nb-NO" dirty="0">
                <a:highlight>
                  <a:srgbClr val="FFFFFF"/>
                </a:highlight>
                <a:latin typeface="proxima-nova"/>
              </a:rPr>
              <a:t> = </a:t>
            </a:r>
            <a:r>
              <a:rPr lang="nb-NO" b="0" i="0" dirty="0">
                <a:effectLst/>
                <a:highlight>
                  <a:srgbClr val="FFFFFF"/>
                </a:highlight>
                <a:latin typeface="adobe-garamond-pro"/>
              </a:rPr>
              <a:t> en påminnelse om aksept. </a:t>
            </a:r>
            <a:r>
              <a:rPr lang="nb-NO" b="0" i="0" dirty="0">
                <a:effectLst/>
                <a:highlight>
                  <a:srgbClr val="FFFFFF"/>
                </a:highlight>
                <a:latin typeface="proxima-nova"/>
              </a:rPr>
              <a:t>Sikhen aksepterer at mennesket er skapt i Guds eller naturens vilje.</a:t>
            </a:r>
          </a:p>
          <a:p>
            <a:pPr marL="0" indent="0">
              <a:buNone/>
            </a:pPr>
            <a:r>
              <a:rPr lang="nb-NO" dirty="0">
                <a:highlight>
                  <a:srgbClr val="FFFFFF"/>
                </a:highlight>
                <a:latin typeface="adobe-garamond-pro"/>
              </a:rPr>
              <a:t>Kara</a:t>
            </a:r>
            <a:r>
              <a:rPr lang="nb-NO" b="0" i="0" dirty="0">
                <a:effectLst/>
                <a:highlight>
                  <a:srgbClr val="FFFFFF"/>
                </a:highlight>
                <a:latin typeface="adobe-garamond-pro"/>
              </a:rPr>
              <a:t> = en påminnelse om å se Gud i alt.</a:t>
            </a:r>
          </a:p>
          <a:p>
            <a:pPr marL="0" indent="0">
              <a:buNone/>
            </a:pPr>
            <a:r>
              <a:rPr lang="nb-NO" dirty="0" err="1">
                <a:highlight>
                  <a:srgbClr val="FFFFFF"/>
                </a:highlight>
                <a:latin typeface="adobe-garamond-pro"/>
              </a:rPr>
              <a:t>Kachera</a:t>
            </a:r>
            <a:r>
              <a:rPr lang="nb-NO" dirty="0">
                <a:highlight>
                  <a:srgbClr val="FFFFFF"/>
                </a:highlight>
                <a:latin typeface="adobe-garamond-pro"/>
              </a:rPr>
              <a:t> = </a:t>
            </a:r>
            <a:r>
              <a:rPr lang="nb-NO" b="0" i="0" dirty="0">
                <a:effectLst/>
                <a:highlight>
                  <a:srgbClr val="FFFFFF"/>
                </a:highlight>
                <a:latin typeface="adobe-garamond-pro"/>
              </a:rPr>
              <a:t>en påminnelse om å opprettholde høy karakter.</a:t>
            </a:r>
          </a:p>
          <a:p>
            <a:pPr marL="0" indent="0">
              <a:buNone/>
            </a:pPr>
            <a:r>
              <a:rPr lang="nb-NO" b="0" i="0" dirty="0" err="1">
                <a:effectLst/>
                <a:highlight>
                  <a:srgbClr val="FFFFFF"/>
                </a:highlight>
                <a:latin typeface="adobe-garamond-pro"/>
              </a:rPr>
              <a:t>Kirpan</a:t>
            </a:r>
            <a:r>
              <a:rPr lang="nb-NO" b="0" i="0" dirty="0">
                <a:effectLst/>
                <a:highlight>
                  <a:srgbClr val="FFFFFF"/>
                </a:highlight>
                <a:latin typeface="adobe-garamond-pro"/>
              </a:rPr>
              <a:t> = en påminnelse om å stå opp for rettferdighet og minnes krigeorden til guruene. </a:t>
            </a:r>
          </a:p>
          <a:p>
            <a:pPr marL="0" indent="0">
              <a:buNone/>
            </a:pPr>
            <a:r>
              <a:rPr lang="nb-NO" dirty="0" err="1">
                <a:highlight>
                  <a:srgbClr val="FFFFFF"/>
                </a:highlight>
                <a:latin typeface="adobe-garamond-pro"/>
              </a:rPr>
              <a:t>Kanga</a:t>
            </a:r>
            <a:r>
              <a:rPr lang="nb-NO" dirty="0">
                <a:highlight>
                  <a:srgbClr val="FFFFFF"/>
                </a:highlight>
                <a:latin typeface="adobe-garamond-pro"/>
              </a:rPr>
              <a:t> =</a:t>
            </a:r>
            <a:r>
              <a:rPr lang="nb-NO" b="0" i="0" dirty="0">
                <a:effectLst/>
                <a:highlight>
                  <a:srgbClr val="FFFFFF"/>
                </a:highlight>
                <a:latin typeface="adobe-garamond-pro"/>
              </a:rPr>
              <a:t> en påminnelse om renhet.</a:t>
            </a:r>
            <a:endParaRPr lang="nb-NO" b="0" i="0" dirty="0">
              <a:effectLst/>
              <a:highlight>
                <a:srgbClr val="FFFFFF"/>
              </a:highlight>
              <a:latin typeface="proxima-nova"/>
            </a:endParaRPr>
          </a:p>
          <a:p>
            <a:pPr marL="0" indent="0">
              <a:buNone/>
            </a:pPr>
            <a:endParaRPr lang="nb-NO" b="0" i="0" dirty="0">
              <a:solidFill>
                <a:srgbClr val="FFFFFF"/>
              </a:solidFill>
              <a:effectLst/>
              <a:highlight>
                <a:srgbClr val="FFFFFF"/>
              </a:highlight>
              <a:latin typeface="proxima-nova"/>
            </a:endParaRPr>
          </a:p>
        </p:txBody>
      </p:sp>
      <p:pic>
        <p:nvPicPr>
          <p:cNvPr id="4" name="Picture 2" descr="Kirpan (Sikh ceremonial dagger). (IMG_7844) | The Kirpan (/k… | Flickr">
            <a:extLst>
              <a:ext uri="{FF2B5EF4-FFF2-40B4-BE49-F238E27FC236}">
                <a16:creationId xmlns:a16="http://schemas.microsoft.com/office/drawing/2014/main" id="{B2461AB4-EA67-765F-F692-0376674A6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635" y="2207419"/>
            <a:ext cx="2142396" cy="1603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349CAC2-9E97-1234-E460-F0BE7ADB6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747" y="5167311"/>
            <a:ext cx="1746060"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FCF68A7-FC07-4859-AC4B-07A065584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876" y="5283200"/>
            <a:ext cx="1746060" cy="9202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otton Kashera Adults and Kids – Sacred Sikh">
            <a:extLst>
              <a:ext uri="{FF2B5EF4-FFF2-40B4-BE49-F238E27FC236}">
                <a16:creationId xmlns:a16="http://schemas.microsoft.com/office/drawing/2014/main" id="{1656AA17-05D4-FEF5-9730-92BAD107E3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7850" y="4663061"/>
            <a:ext cx="1991966"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GHPS - Guru Harkrishan Public School - Why do I have Kesh? Why do Sikhs  keep long, un-cut hair? Seriously, give me a good reason! What's the point  of my kesh? Kesh,">
            <a:extLst>
              <a:ext uri="{FF2B5EF4-FFF2-40B4-BE49-F238E27FC236}">
                <a16:creationId xmlns:a16="http://schemas.microsoft.com/office/drawing/2014/main" id="{E678F869-7B06-C4CC-7F68-0D4BA5C9B6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5592" y="4663061"/>
            <a:ext cx="2162175" cy="126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EA54F4-F11C-D029-A7AC-E3CFBF92333D}"/>
              </a:ext>
            </a:extLst>
          </p:cNvPr>
          <p:cNvSpPr>
            <a:spLocks noGrp="1"/>
          </p:cNvSpPr>
          <p:nvPr>
            <p:ph type="title"/>
          </p:nvPr>
        </p:nvSpPr>
        <p:spPr>
          <a:xfrm>
            <a:off x="838200" y="365125"/>
            <a:ext cx="10515600" cy="676275"/>
          </a:xfrm>
        </p:spPr>
        <p:txBody>
          <a:bodyPr>
            <a:normAutofit/>
          </a:bodyPr>
          <a:lstStyle/>
          <a:p>
            <a:r>
              <a:rPr lang="nb-NO" sz="3200" dirty="0"/>
              <a:t>Det gylne templet i Amritsar </a:t>
            </a:r>
          </a:p>
        </p:txBody>
      </p:sp>
      <p:sp>
        <p:nvSpPr>
          <p:cNvPr id="3" name="Plassholder for innhold 2">
            <a:extLst>
              <a:ext uri="{FF2B5EF4-FFF2-40B4-BE49-F238E27FC236}">
                <a16:creationId xmlns:a16="http://schemas.microsoft.com/office/drawing/2014/main" id="{F3740448-AB3A-6592-3705-DA0CD685B0E0}"/>
              </a:ext>
            </a:extLst>
          </p:cNvPr>
          <p:cNvSpPr>
            <a:spLocks noGrp="1"/>
          </p:cNvSpPr>
          <p:nvPr>
            <p:ph idx="1"/>
          </p:nvPr>
        </p:nvSpPr>
        <p:spPr>
          <a:xfrm>
            <a:off x="284813" y="1484026"/>
            <a:ext cx="5811187" cy="4692937"/>
          </a:xfrm>
        </p:spPr>
        <p:txBody>
          <a:bodyPr>
            <a:normAutofit/>
          </a:bodyPr>
          <a:lstStyle/>
          <a:p>
            <a:r>
              <a:rPr lang="nb-NO" sz="1800" b="0" i="0" dirty="0">
                <a:solidFill>
                  <a:srgbClr val="18181B"/>
                </a:solidFill>
                <a:effectLst/>
              </a:rPr>
              <a:t>Sikhers gudshus kalles </a:t>
            </a:r>
            <a:r>
              <a:rPr lang="nb-NO" sz="1800" b="0" i="1" dirty="0" err="1">
                <a:solidFill>
                  <a:srgbClr val="18181B"/>
                </a:solidFill>
                <a:effectLst/>
              </a:rPr>
              <a:t>gurdwara</a:t>
            </a:r>
            <a:r>
              <a:rPr lang="nb-NO" sz="1800" b="0" i="0" dirty="0">
                <a:solidFill>
                  <a:srgbClr val="18181B"/>
                </a:solidFill>
                <a:effectLst/>
              </a:rPr>
              <a:t>, som betyr ‘døren inn til guruen’.</a:t>
            </a:r>
          </a:p>
          <a:p>
            <a:r>
              <a:rPr lang="nb-NO" sz="1800" b="0" i="0" dirty="0">
                <a:solidFill>
                  <a:srgbClr val="18181B"/>
                </a:solidFill>
                <a:effectLst/>
              </a:rPr>
              <a:t> </a:t>
            </a:r>
            <a:r>
              <a:rPr lang="nb-NO" sz="1800" b="0" i="0" dirty="0" err="1">
                <a:solidFill>
                  <a:srgbClr val="18181B"/>
                </a:solidFill>
                <a:effectLst/>
              </a:rPr>
              <a:t>Gurdwaraen</a:t>
            </a:r>
            <a:r>
              <a:rPr lang="nb-NO" sz="1800" b="0" i="0" dirty="0">
                <a:solidFill>
                  <a:srgbClr val="18181B"/>
                </a:solidFill>
                <a:effectLst/>
              </a:rPr>
              <a:t> har fått sitt navn fordi den rommer Guru </a:t>
            </a:r>
            <a:r>
              <a:rPr lang="nb-NO" sz="1800" b="0" i="0" dirty="0" err="1">
                <a:solidFill>
                  <a:srgbClr val="18181B"/>
                </a:solidFill>
                <a:effectLst/>
              </a:rPr>
              <a:t>Granth</a:t>
            </a:r>
            <a:r>
              <a:rPr lang="nb-NO" sz="1800" b="0" i="0" dirty="0">
                <a:solidFill>
                  <a:srgbClr val="18181B"/>
                </a:solidFill>
                <a:effectLst/>
              </a:rPr>
              <a:t> Sahib, som er sentrum for sikhers rituelle praksis.</a:t>
            </a:r>
            <a:endParaRPr lang="nb-NO" sz="1800" i="0" dirty="0">
              <a:effectLst/>
              <a:highlight>
                <a:srgbClr val="FFFFFF"/>
              </a:highlight>
            </a:endParaRPr>
          </a:p>
          <a:p>
            <a:r>
              <a:rPr lang="nb-NO" sz="1800" i="0" dirty="0" err="1">
                <a:effectLst/>
                <a:highlight>
                  <a:srgbClr val="FFFFFF"/>
                </a:highlight>
              </a:rPr>
              <a:t>Harmandir</a:t>
            </a:r>
            <a:r>
              <a:rPr lang="nb-NO" sz="1800" i="0" dirty="0">
                <a:effectLst/>
                <a:highlight>
                  <a:srgbClr val="FFFFFF"/>
                </a:highlight>
              </a:rPr>
              <a:t> Sahib = </a:t>
            </a:r>
            <a:r>
              <a:rPr lang="nb-NO" sz="1800" dirty="0"/>
              <a:t>Sikhenes helligste sted </a:t>
            </a:r>
          </a:p>
          <a:p>
            <a:r>
              <a:rPr lang="nb-NO" sz="1800" dirty="0"/>
              <a:t>Deres fremste pilegrimssted</a:t>
            </a:r>
          </a:p>
          <a:p>
            <a:r>
              <a:rPr lang="nb-NO" sz="1800" dirty="0"/>
              <a:t>Et av verdens største felleskjøkken, kjent som </a:t>
            </a:r>
            <a:r>
              <a:rPr lang="nb-NO" sz="1800" b="1" dirty="0" err="1"/>
              <a:t>langar</a:t>
            </a:r>
            <a:r>
              <a:rPr lang="nb-NO" sz="1800" b="1" dirty="0"/>
              <a:t> </a:t>
            </a:r>
            <a:endParaRPr lang="nb-NO" sz="1800" dirty="0"/>
          </a:p>
          <a:p>
            <a:r>
              <a:rPr lang="nb-NO" sz="1800" dirty="0" err="1"/>
              <a:t>Langar</a:t>
            </a:r>
            <a:r>
              <a:rPr lang="nb-NO" sz="1800" dirty="0"/>
              <a:t>  = et uttrykk for sikhenes verdier om likestilling, fellesskap og uselvisk tjeneste. Alle besøkende, uansett hvilken religion, status eller bakgrunn de har, er velkomne til å spise sammen.</a:t>
            </a:r>
          </a:p>
          <a:p>
            <a:endParaRPr lang="nb-NO" sz="1800" dirty="0"/>
          </a:p>
          <a:p>
            <a:r>
              <a:rPr lang="nb-NO" sz="1800" dirty="0"/>
              <a:t>Millioner av besøkende hvert år</a:t>
            </a:r>
          </a:p>
          <a:p>
            <a:endParaRPr lang="nb-NO" dirty="0"/>
          </a:p>
          <a:p>
            <a:endParaRPr lang="nb-NO" dirty="0"/>
          </a:p>
        </p:txBody>
      </p:sp>
      <p:pic>
        <p:nvPicPr>
          <p:cNvPr id="5" name="Picture 2" descr="Visiting the Golden Temple, Amritsar: The Ultimate Guide (2024) - Laure  Wanders">
            <a:extLst>
              <a:ext uri="{FF2B5EF4-FFF2-40B4-BE49-F238E27FC236}">
                <a16:creationId xmlns:a16="http://schemas.microsoft.com/office/drawing/2014/main" id="{4A651F32-6A2D-C444-EAB7-C1C0F57FA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072" y="950913"/>
            <a:ext cx="4905728" cy="2846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Just 12 stunning photos of the Golden Temple in Amritsar | Condé Nast  Traveller India">
            <a:extLst>
              <a:ext uri="{FF2B5EF4-FFF2-40B4-BE49-F238E27FC236}">
                <a16:creationId xmlns:a16="http://schemas.microsoft.com/office/drawing/2014/main" id="{B429E4BE-61A0-12A0-54D3-944620B6A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072" y="4064000"/>
            <a:ext cx="4905728"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84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458AC5CD-51B5-A9A3-9811-8B4ED5ED8ECE}"/>
              </a:ext>
            </a:extLst>
          </p:cNvPr>
          <p:cNvSpPr>
            <a:spLocks noGrp="1"/>
          </p:cNvSpPr>
          <p:nvPr>
            <p:ph type="title"/>
          </p:nvPr>
        </p:nvSpPr>
        <p:spPr>
          <a:xfrm>
            <a:off x="838200" y="365125"/>
            <a:ext cx="10515600" cy="1325563"/>
          </a:xfrm>
        </p:spPr>
        <p:txBody>
          <a:bodyPr/>
          <a:lstStyle/>
          <a:p>
            <a:r>
              <a:rPr lang="nb-NO" dirty="0" err="1"/>
              <a:t>Anand</a:t>
            </a:r>
            <a:r>
              <a:rPr lang="nb-NO" dirty="0"/>
              <a:t> Karaj  </a:t>
            </a:r>
            <a:endParaRPr lang="en-US" dirty="0"/>
          </a:p>
        </p:txBody>
      </p:sp>
      <p:sp>
        <p:nvSpPr>
          <p:cNvPr id="3" name="Plassholder for innhold 2">
            <a:extLst>
              <a:ext uri="{FF2B5EF4-FFF2-40B4-BE49-F238E27FC236}">
                <a16:creationId xmlns:a16="http://schemas.microsoft.com/office/drawing/2014/main" id="{490DCD6D-3CF9-8A76-73A0-2C02C78C6B99}"/>
              </a:ext>
            </a:extLst>
          </p:cNvPr>
          <p:cNvSpPr>
            <a:spLocks noGrp="1"/>
          </p:cNvSpPr>
          <p:nvPr>
            <p:ph sz="half" idx="1"/>
          </p:nvPr>
        </p:nvSpPr>
        <p:spPr>
          <a:xfrm>
            <a:off x="838200" y="1825625"/>
            <a:ext cx="5181600" cy="5744408"/>
          </a:xfrm>
        </p:spPr>
        <p:txBody>
          <a:bodyPr>
            <a:normAutofit/>
          </a:bodyPr>
          <a:lstStyle/>
          <a:p>
            <a:r>
              <a:rPr lang="nb-NO" dirty="0" err="1"/>
              <a:t>Vielsessermoni</a:t>
            </a:r>
            <a:r>
              <a:rPr lang="nb-NO" dirty="0"/>
              <a:t> </a:t>
            </a:r>
          </a:p>
        </p:txBody>
      </p:sp>
      <p:pic>
        <p:nvPicPr>
          <p:cNvPr id="2050" name="Picture 2" descr="Sikh Live Wedding Ceremony Painting: Anand Karaj Ideas">
            <a:extLst>
              <a:ext uri="{FF2B5EF4-FFF2-40B4-BE49-F238E27FC236}">
                <a16:creationId xmlns:a16="http://schemas.microsoft.com/office/drawing/2014/main" id="{E9F7CA51-0B68-BED8-B263-1E8BE6378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64" r="16349" b="-1"/>
          <a:stretch/>
        </p:blipFill>
        <p:spPr bwMode="auto">
          <a:xfrm>
            <a:off x="6482143" y="2415068"/>
            <a:ext cx="5181600" cy="4351338"/>
          </a:xfrm>
          <a:prstGeom prst="rect">
            <a:avLst/>
          </a:prstGeom>
          <a:solidFill>
            <a:srgbClr val="FFFFFF"/>
          </a:solidFill>
        </p:spPr>
      </p:pic>
      <p:pic>
        <p:nvPicPr>
          <p:cNvPr id="2054" name="Picture 6">
            <a:extLst>
              <a:ext uri="{FF2B5EF4-FFF2-40B4-BE49-F238E27FC236}">
                <a16:creationId xmlns:a16="http://schemas.microsoft.com/office/drawing/2014/main" id="{6C08ED66-F9EF-742A-6882-680402AAF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413" y="2323475"/>
            <a:ext cx="4913173" cy="453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6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7FB18A-C01E-14B1-CF1A-F33814CA0AD6}"/>
              </a:ext>
            </a:extLst>
          </p:cNvPr>
          <p:cNvSpPr>
            <a:spLocks noGrp="1"/>
          </p:cNvSpPr>
          <p:nvPr>
            <p:ph type="title"/>
          </p:nvPr>
        </p:nvSpPr>
        <p:spPr>
          <a:xfrm>
            <a:off x="838200" y="365125"/>
            <a:ext cx="10515600" cy="1325563"/>
          </a:xfrm>
        </p:spPr>
        <p:txBody>
          <a:bodyPr anchor="ctr">
            <a:normAutofit/>
          </a:bodyPr>
          <a:lstStyle/>
          <a:p>
            <a:r>
              <a:rPr lang="nb-NO" dirty="0"/>
              <a:t>Turbanen</a:t>
            </a:r>
          </a:p>
        </p:txBody>
      </p:sp>
      <p:sp>
        <p:nvSpPr>
          <p:cNvPr id="3" name="Plassholder for innhold 2">
            <a:extLst>
              <a:ext uri="{FF2B5EF4-FFF2-40B4-BE49-F238E27FC236}">
                <a16:creationId xmlns:a16="http://schemas.microsoft.com/office/drawing/2014/main" id="{1C5E8897-7B34-88ED-C2C9-24A93673F6B1}"/>
              </a:ext>
            </a:extLst>
          </p:cNvPr>
          <p:cNvSpPr>
            <a:spLocks noGrp="1"/>
          </p:cNvSpPr>
          <p:nvPr>
            <p:ph sz="half" idx="1"/>
          </p:nvPr>
        </p:nvSpPr>
        <p:spPr>
          <a:xfrm>
            <a:off x="838199" y="1825625"/>
            <a:ext cx="6027295" cy="4351338"/>
          </a:xfrm>
        </p:spPr>
        <p:txBody>
          <a:bodyPr>
            <a:normAutofit fontScale="92500" lnSpcReduction="20000"/>
          </a:bodyPr>
          <a:lstStyle/>
          <a:p>
            <a:r>
              <a:rPr lang="nb-NO" sz="2200" b="0" i="0" dirty="0">
                <a:effectLst/>
                <a:highlight>
                  <a:srgbClr val="FFFFFF"/>
                </a:highlight>
              </a:rPr>
              <a:t>Sikhene begynte opprinnelig å bære turban som et opprør mot </a:t>
            </a:r>
            <a:r>
              <a:rPr lang="nb-NO" sz="2200" dirty="0">
                <a:highlight>
                  <a:srgbClr val="FFFFFF"/>
                </a:highlight>
              </a:rPr>
              <a:t>det indiske </a:t>
            </a:r>
            <a:r>
              <a:rPr lang="nb-NO" sz="2200" b="0" i="0" dirty="0">
                <a:effectLst/>
                <a:highlight>
                  <a:srgbClr val="FFFFFF"/>
                </a:highlight>
              </a:rPr>
              <a:t>kastesystemet, hvor kun de høyeste kastene og eliten kunne bære en turban. </a:t>
            </a:r>
          </a:p>
          <a:p>
            <a:endParaRPr lang="nb-NO" sz="2200" b="0" i="0" dirty="0">
              <a:effectLst/>
              <a:highlight>
                <a:srgbClr val="FFFFFF"/>
              </a:highlight>
            </a:endParaRPr>
          </a:p>
          <a:p>
            <a:r>
              <a:rPr lang="nb-NO" sz="2200" dirty="0">
                <a:highlight>
                  <a:srgbClr val="FFFFFF"/>
                </a:highlight>
              </a:rPr>
              <a:t>I</a:t>
            </a:r>
            <a:r>
              <a:rPr lang="nb-NO" sz="2200" b="0" i="0" dirty="0">
                <a:effectLst/>
                <a:highlight>
                  <a:srgbClr val="FFFFFF"/>
                </a:highlight>
              </a:rPr>
              <a:t>ndividet med de høyeste indre verdiene  bør bære en turban.</a:t>
            </a:r>
          </a:p>
          <a:p>
            <a:endParaRPr lang="nb-NO" sz="2200" b="0" i="0" dirty="0">
              <a:effectLst/>
              <a:highlight>
                <a:srgbClr val="FFFFFF"/>
              </a:highlight>
            </a:endParaRPr>
          </a:p>
          <a:p>
            <a:r>
              <a:rPr lang="nb-NO" sz="2200" dirty="0">
                <a:highlight>
                  <a:srgbClr val="FFFFFF"/>
                </a:highlight>
              </a:rPr>
              <a:t>B</a:t>
            </a:r>
            <a:r>
              <a:rPr lang="nb-NO" sz="2200" b="0" i="0" dirty="0">
                <a:effectLst/>
                <a:highlight>
                  <a:srgbClr val="FFFFFF"/>
                </a:highlight>
              </a:rPr>
              <a:t>rukes av begge kjønn  </a:t>
            </a:r>
          </a:p>
          <a:p>
            <a:endParaRPr lang="nb-NO" sz="2200" b="0" i="0" dirty="0">
              <a:effectLst/>
              <a:highlight>
                <a:srgbClr val="FFFFFF"/>
              </a:highlight>
            </a:endParaRPr>
          </a:p>
          <a:p>
            <a:r>
              <a:rPr lang="nb-NO" sz="2200" b="0" i="0" dirty="0">
                <a:effectLst/>
                <a:highlight>
                  <a:srgbClr val="FFFFFF"/>
                </a:highlight>
              </a:rPr>
              <a:t>Et personlig og religiøst valg </a:t>
            </a:r>
          </a:p>
          <a:p>
            <a:endParaRPr lang="nb-NO" sz="2200" b="0" i="0" dirty="0">
              <a:effectLst/>
              <a:highlight>
                <a:srgbClr val="FFFFFF"/>
              </a:highlight>
            </a:endParaRPr>
          </a:p>
          <a:p>
            <a:r>
              <a:rPr lang="nb-NO" sz="2200" b="0" i="0" dirty="0">
                <a:effectLst/>
                <a:highlight>
                  <a:srgbClr val="FFFFFF"/>
                </a:highlight>
              </a:rPr>
              <a:t>Etter hvert ble turbanen symbolet på sikhsimens sentrale verdier som </a:t>
            </a:r>
            <a:r>
              <a:rPr lang="nb-NO" sz="2200" b="1" i="0" dirty="0">
                <a:effectLst/>
                <a:highlight>
                  <a:srgbClr val="FFFFFF"/>
                </a:highlight>
              </a:rPr>
              <a:t>solidaritet, rettferdighet </a:t>
            </a:r>
            <a:r>
              <a:rPr lang="nb-NO" sz="2200" b="0" i="0" dirty="0">
                <a:effectLst/>
                <a:highlight>
                  <a:srgbClr val="FFFFFF"/>
                </a:highlight>
              </a:rPr>
              <a:t>og </a:t>
            </a:r>
            <a:r>
              <a:rPr lang="nb-NO" sz="2200" b="1" i="0" dirty="0">
                <a:effectLst/>
                <a:highlight>
                  <a:srgbClr val="FFFFFF"/>
                </a:highlight>
              </a:rPr>
              <a:t>likeverd. </a:t>
            </a:r>
            <a:endParaRPr lang="nb-NO" sz="2200" dirty="0"/>
          </a:p>
        </p:txBody>
      </p:sp>
      <p:pic>
        <p:nvPicPr>
          <p:cNvPr id="4" name="Picture 2" descr="Sikh Funerals | Funeral Partners">
            <a:extLst>
              <a:ext uri="{FF2B5EF4-FFF2-40B4-BE49-F238E27FC236}">
                <a16:creationId xmlns:a16="http://schemas.microsoft.com/office/drawing/2014/main" id="{41ED5610-A24B-E607-ED85-A4FF42E4BA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90151" y="365125"/>
            <a:ext cx="3963649" cy="3393948"/>
          </a:xfrm>
          <a:prstGeom prst="rect">
            <a:avLst/>
          </a:prstGeom>
          <a:solidFill>
            <a:srgbClr val="FFFFFF"/>
          </a:solidFill>
        </p:spPr>
      </p:pic>
      <p:pic>
        <p:nvPicPr>
          <p:cNvPr id="17412" name="Picture 4" descr="turbandagen.no">
            <a:extLst>
              <a:ext uri="{FF2B5EF4-FFF2-40B4-BE49-F238E27FC236}">
                <a16:creationId xmlns:a16="http://schemas.microsoft.com/office/drawing/2014/main" id="{B55E4181-97BD-EB0E-9002-FDD8BE941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514" y="4001294"/>
            <a:ext cx="3146922"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16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10F6EA-C07D-8EC0-97FE-0A54DCBD66DD}"/>
              </a:ext>
            </a:extLst>
          </p:cNvPr>
          <p:cNvSpPr>
            <a:spLocks noGrp="1"/>
          </p:cNvSpPr>
          <p:nvPr>
            <p:ph type="title"/>
          </p:nvPr>
        </p:nvSpPr>
        <p:spPr>
          <a:xfrm>
            <a:off x="838200" y="365125"/>
            <a:ext cx="10515600" cy="1325563"/>
          </a:xfrm>
        </p:spPr>
        <p:txBody>
          <a:bodyPr anchor="ctr">
            <a:normAutofit/>
          </a:bodyPr>
          <a:lstStyle/>
          <a:p>
            <a:r>
              <a:rPr lang="nb-NO" dirty="0"/>
              <a:t>Mål for timen:</a:t>
            </a:r>
          </a:p>
        </p:txBody>
      </p:sp>
      <p:graphicFrame>
        <p:nvGraphicFramePr>
          <p:cNvPr id="5" name="Plassholder for innhold 2">
            <a:extLst>
              <a:ext uri="{FF2B5EF4-FFF2-40B4-BE49-F238E27FC236}">
                <a16:creationId xmlns:a16="http://schemas.microsoft.com/office/drawing/2014/main" id="{B600496C-4A9A-C1EE-CB77-BA443463F305}"/>
              </a:ext>
            </a:extLst>
          </p:cNvPr>
          <p:cNvGraphicFramePr>
            <a:graphicFrameLocks noGrp="1"/>
          </p:cNvGraphicFramePr>
          <p:nvPr>
            <p:ph idx="1"/>
            <p:extLst>
              <p:ext uri="{D42A27DB-BD31-4B8C-83A1-F6EECF244321}">
                <p14:modId xmlns:p14="http://schemas.microsoft.com/office/powerpoint/2010/main" val="41455583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0736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6276BD-A6B5-4AD3-8502-D900F62F90C5}"/>
              </a:ext>
            </a:extLst>
          </p:cNvPr>
          <p:cNvSpPr>
            <a:spLocks noGrp="1"/>
          </p:cNvSpPr>
          <p:nvPr>
            <p:ph type="title"/>
          </p:nvPr>
        </p:nvSpPr>
        <p:spPr/>
        <p:txBody>
          <a:bodyPr/>
          <a:lstStyle/>
          <a:p>
            <a:r>
              <a:rPr lang="nb-NO" dirty="0"/>
              <a:t>Den norske turbandagen </a:t>
            </a:r>
          </a:p>
        </p:txBody>
      </p:sp>
      <p:sp>
        <p:nvSpPr>
          <p:cNvPr id="3" name="Plassholder for innhold 2">
            <a:extLst>
              <a:ext uri="{FF2B5EF4-FFF2-40B4-BE49-F238E27FC236}">
                <a16:creationId xmlns:a16="http://schemas.microsoft.com/office/drawing/2014/main" id="{60AB2D8D-EE03-ED4F-C316-4FBFA7ABEC6B}"/>
              </a:ext>
            </a:extLst>
          </p:cNvPr>
          <p:cNvSpPr>
            <a:spLocks noGrp="1"/>
          </p:cNvSpPr>
          <p:nvPr>
            <p:ph idx="1"/>
          </p:nvPr>
        </p:nvSpPr>
        <p:spPr>
          <a:xfrm>
            <a:off x="0" y="1437985"/>
            <a:ext cx="11353800" cy="4486275"/>
          </a:xfrm>
        </p:spPr>
        <p:txBody>
          <a:bodyPr vert="horz" lIns="91440" tIns="45720" rIns="91440" bIns="45720" rtlCol="0" anchor="t">
            <a:normAutofit/>
          </a:bodyPr>
          <a:lstStyle/>
          <a:p>
            <a:r>
              <a:rPr lang="nb-NO" sz="1600" dirty="0"/>
              <a:t>Mål: «Gjøre Norge til verdens beste land  å være annerledes i.»</a:t>
            </a:r>
          </a:p>
          <a:p>
            <a:r>
              <a:rPr lang="nb-NO" sz="1600" dirty="0"/>
              <a:t>Feiring av høytiden </a:t>
            </a:r>
            <a:r>
              <a:rPr lang="nb-NO" sz="1600" dirty="0" err="1"/>
              <a:t>Vaisakhi</a:t>
            </a:r>
            <a:r>
              <a:rPr lang="nb-NO" sz="1600" dirty="0"/>
              <a:t> </a:t>
            </a:r>
          </a:p>
          <a:p>
            <a:r>
              <a:rPr lang="nb-NO" sz="1600" dirty="0"/>
              <a:t>Feire mangfold </a:t>
            </a:r>
          </a:p>
          <a:p>
            <a:r>
              <a:rPr lang="nb-NO" sz="1600" dirty="0"/>
              <a:t>Gi norske befolkningen muligheten til å lære om </a:t>
            </a:r>
          </a:p>
          <a:p>
            <a:pPr marL="0" indent="0">
              <a:buNone/>
            </a:pPr>
            <a:r>
              <a:rPr lang="nb-NO" sz="1600" dirty="0"/>
              <a:t>    og oppleve turbanens kulturelle og religiøse betydning.</a:t>
            </a:r>
          </a:p>
          <a:p>
            <a:r>
              <a:rPr lang="nb-NO" sz="1600" dirty="0">
                <a:latin typeface="Oslo Sans Office"/>
              </a:rPr>
              <a:t>Drives av frivillige norske sikher </a:t>
            </a:r>
          </a:p>
          <a:p>
            <a:r>
              <a:rPr lang="nb-NO" sz="1600" dirty="0">
                <a:hlinkClick r:id="rId3"/>
              </a:rPr>
              <a:t>turbandagen.no</a:t>
            </a:r>
            <a:r>
              <a:rPr lang="nb-NO" sz="1600" dirty="0"/>
              <a:t> </a:t>
            </a:r>
          </a:p>
          <a:p>
            <a:endParaRPr lang="nb-NO" dirty="0"/>
          </a:p>
          <a:p>
            <a:endParaRPr lang="nb-NO" dirty="0"/>
          </a:p>
          <a:p>
            <a:endParaRPr lang="nb-NO" dirty="0"/>
          </a:p>
        </p:txBody>
      </p:sp>
      <p:pic>
        <p:nvPicPr>
          <p:cNvPr id="5122" name="Picture 2" descr="turbandagen.no">
            <a:extLst>
              <a:ext uri="{FF2B5EF4-FFF2-40B4-BE49-F238E27FC236}">
                <a16:creationId xmlns:a16="http://schemas.microsoft.com/office/drawing/2014/main" id="{256C9953-F728-6A4D-BFFF-0E4632AC4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6985" y="4189645"/>
            <a:ext cx="3169875" cy="2280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urbandagen.no">
            <a:extLst>
              <a:ext uri="{FF2B5EF4-FFF2-40B4-BE49-F238E27FC236}">
                <a16:creationId xmlns:a16="http://schemas.microsoft.com/office/drawing/2014/main" id="{350E6A6E-DBA8-F18B-2245-AF88341D2A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338" y="1441186"/>
            <a:ext cx="5276965" cy="2352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Kultur og uteliv, Sentrum | Turbaniserer byen for femtende år på rad: –  Folk omfavner mangfoldet her">
            <a:extLst>
              <a:ext uri="{FF2B5EF4-FFF2-40B4-BE49-F238E27FC236}">
                <a16:creationId xmlns:a16="http://schemas.microsoft.com/office/drawing/2014/main" id="{96A92C53-FACB-B0D5-CB68-C74855F1C2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065" y="4654788"/>
            <a:ext cx="3169874" cy="2109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Var det bare en drøm? | Bergensmagasinet.no">
            <a:extLst>
              <a:ext uri="{FF2B5EF4-FFF2-40B4-BE49-F238E27FC236}">
                <a16:creationId xmlns:a16="http://schemas.microsoft.com/office/drawing/2014/main" id="{05F29096-3C85-1A19-0D83-E16614A442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763" y="4077325"/>
            <a:ext cx="5145880" cy="268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006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F31541-3A29-DBC7-F087-B02AB6BCA1D2}"/>
              </a:ext>
            </a:extLst>
          </p:cNvPr>
          <p:cNvSpPr>
            <a:spLocks noGrp="1"/>
          </p:cNvSpPr>
          <p:nvPr>
            <p:ph type="title"/>
          </p:nvPr>
        </p:nvSpPr>
        <p:spPr/>
        <p:txBody>
          <a:bodyPr/>
          <a:lstStyle/>
          <a:p>
            <a:r>
              <a:rPr lang="nb-NO" dirty="0"/>
              <a:t>Sikher i Norge </a:t>
            </a:r>
          </a:p>
        </p:txBody>
      </p:sp>
      <p:sp>
        <p:nvSpPr>
          <p:cNvPr id="3" name="Plassholder for innhold 2">
            <a:extLst>
              <a:ext uri="{FF2B5EF4-FFF2-40B4-BE49-F238E27FC236}">
                <a16:creationId xmlns:a16="http://schemas.microsoft.com/office/drawing/2014/main" id="{BAAD80C4-4355-53B9-E62F-3A3839CCC461}"/>
              </a:ext>
            </a:extLst>
          </p:cNvPr>
          <p:cNvSpPr>
            <a:spLocks noGrp="1"/>
          </p:cNvSpPr>
          <p:nvPr>
            <p:ph idx="1"/>
          </p:nvPr>
        </p:nvSpPr>
        <p:spPr>
          <a:xfrm>
            <a:off x="293617" y="1471171"/>
            <a:ext cx="7600013" cy="4351338"/>
          </a:xfrm>
        </p:spPr>
        <p:txBody>
          <a:bodyPr>
            <a:normAutofit fontScale="92500" lnSpcReduction="20000"/>
          </a:bodyPr>
          <a:lstStyle/>
          <a:p>
            <a:r>
              <a:rPr lang="nb-NO" dirty="0" err="1"/>
              <a:t>Ca</a:t>
            </a:r>
            <a:r>
              <a:rPr lang="nb-NO" dirty="0"/>
              <a:t> 5000 i Norge</a:t>
            </a:r>
          </a:p>
          <a:p>
            <a:r>
              <a:rPr lang="nb-NO" dirty="0"/>
              <a:t>Oslo og Drammen</a:t>
            </a:r>
          </a:p>
          <a:p>
            <a:r>
              <a:rPr lang="nb-NO" dirty="0"/>
              <a:t>Tre </a:t>
            </a:r>
            <a:r>
              <a:rPr lang="nb-NO" dirty="0" err="1"/>
              <a:t>Gurduware</a:t>
            </a:r>
            <a:r>
              <a:rPr lang="nb-NO" dirty="0"/>
              <a:t> i Norge – Alnabru, Lier og Bergen. </a:t>
            </a:r>
          </a:p>
          <a:p>
            <a:r>
              <a:rPr lang="nb-NO" dirty="0"/>
              <a:t>Arbeidsinnvandring </a:t>
            </a:r>
          </a:p>
          <a:p>
            <a:r>
              <a:rPr lang="nb-NO" dirty="0"/>
              <a:t>Religionen praktiseres på ulike måter </a:t>
            </a:r>
          </a:p>
          <a:p>
            <a:r>
              <a:rPr lang="nb-NO" dirty="0"/>
              <a:t>De fleste er ikke </a:t>
            </a:r>
            <a:r>
              <a:rPr lang="nb-NO" dirty="0" err="1"/>
              <a:t>amritdhari</a:t>
            </a:r>
            <a:r>
              <a:rPr lang="nb-NO" dirty="0"/>
              <a:t>, men tror fortsatt på Gud og er troende.</a:t>
            </a:r>
          </a:p>
          <a:p>
            <a:pPr marL="0" indent="0">
              <a:buNone/>
            </a:pPr>
            <a:endParaRPr lang="nb-NO" dirty="0"/>
          </a:p>
          <a:p>
            <a:pPr marL="0" indent="0">
              <a:buNone/>
            </a:pPr>
            <a:r>
              <a:rPr lang="nb-NO" dirty="0"/>
              <a:t>(</a:t>
            </a:r>
            <a:r>
              <a:rPr lang="nb-NO" dirty="0" err="1"/>
              <a:t>Amritdhari</a:t>
            </a:r>
            <a:r>
              <a:rPr lang="nb-NO" dirty="0"/>
              <a:t> = de som er innviet i </a:t>
            </a:r>
            <a:r>
              <a:rPr lang="nb-NO" dirty="0" err="1"/>
              <a:t>Khalsa</a:t>
            </a:r>
            <a:r>
              <a:rPr lang="nb-NO" dirty="0"/>
              <a:t> =de sterkt troende) </a:t>
            </a:r>
          </a:p>
          <a:p>
            <a:endParaRPr lang="nb-NO" dirty="0"/>
          </a:p>
          <a:p>
            <a:endParaRPr lang="nb-NO" dirty="0"/>
          </a:p>
          <a:p>
            <a:pPr marL="0" indent="0">
              <a:buNone/>
            </a:pPr>
            <a:endParaRPr lang="nb-NO" dirty="0"/>
          </a:p>
          <a:p>
            <a:endParaRPr lang="nb-NO" dirty="0"/>
          </a:p>
        </p:txBody>
      </p:sp>
      <p:pic>
        <p:nvPicPr>
          <p:cNvPr id="4" name="Picture 2">
            <a:extLst>
              <a:ext uri="{FF2B5EF4-FFF2-40B4-BE49-F238E27FC236}">
                <a16:creationId xmlns:a16="http://schemas.microsoft.com/office/drawing/2014/main" id="{F40D20AD-9AC0-ABB5-E3C6-96DEBB634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3640" y="130402"/>
            <a:ext cx="3294743" cy="32985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yheter, Kultur | Liers eget &quot;Taj Mahal&quot;">
            <a:extLst>
              <a:ext uri="{FF2B5EF4-FFF2-40B4-BE49-F238E27FC236}">
                <a16:creationId xmlns:a16="http://schemas.microsoft.com/office/drawing/2014/main" id="{25445EB9-F7A0-4393-CEB4-B8AA09405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0056" y="3607028"/>
            <a:ext cx="4206801" cy="288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5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56C95B-1F91-2401-3940-42705530BF03}"/>
              </a:ext>
            </a:extLst>
          </p:cNvPr>
          <p:cNvSpPr>
            <a:spLocks noGrp="1"/>
          </p:cNvSpPr>
          <p:nvPr>
            <p:ph type="title"/>
          </p:nvPr>
        </p:nvSpPr>
        <p:spPr/>
        <p:txBody>
          <a:bodyPr/>
          <a:lstStyle/>
          <a:p>
            <a:r>
              <a:rPr lang="nb-NO" dirty="0"/>
              <a:t>Referanser </a:t>
            </a:r>
          </a:p>
        </p:txBody>
      </p:sp>
      <p:sp>
        <p:nvSpPr>
          <p:cNvPr id="3" name="Plassholder for innhold 2">
            <a:extLst>
              <a:ext uri="{FF2B5EF4-FFF2-40B4-BE49-F238E27FC236}">
                <a16:creationId xmlns:a16="http://schemas.microsoft.com/office/drawing/2014/main" id="{1386C90D-1612-3755-62BD-DBF31B751C01}"/>
              </a:ext>
            </a:extLst>
          </p:cNvPr>
          <p:cNvSpPr>
            <a:spLocks noGrp="1"/>
          </p:cNvSpPr>
          <p:nvPr>
            <p:ph idx="1"/>
          </p:nvPr>
        </p:nvSpPr>
        <p:spPr>
          <a:xfrm>
            <a:off x="838200" y="1953492"/>
            <a:ext cx="10515600" cy="4223472"/>
          </a:xfrm>
        </p:spPr>
        <p:txBody>
          <a:bodyPr>
            <a:normAutofit fontScale="62500" lnSpcReduction="20000"/>
          </a:bodyPr>
          <a:lstStyle/>
          <a:p>
            <a:pPr marL="0" indent="0">
              <a:buNone/>
            </a:pPr>
            <a:r>
              <a:rPr lang="nb-NO" sz="2500" dirty="0">
                <a:hlinkClick r:id="rId3"/>
              </a:rPr>
              <a:t>https://www.bbc.co.uk/religion/religions/sikhism/history/history_1.shtml</a:t>
            </a:r>
          </a:p>
          <a:p>
            <a:pPr marL="0" indent="0">
              <a:buNone/>
            </a:pPr>
            <a:r>
              <a:rPr lang="nb-NO" sz="2500" dirty="0">
                <a:hlinkClick r:id="rId3"/>
              </a:rPr>
              <a:t>https://www.sikher.no/hoytider</a:t>
            </a:r>
          </a:p>
          <a:p>
            <a:pPr marL="0" indent="0">
              <a:buNone/>
            </a:pPr>
            <a:r>
              <a:rPr lang="nb-NO" sz="2500" dirty="0">
                <a:hlinkClick r:id="rId3"/>
              </a:rPr>
              <a:t>https://www.bbc.co.uk/religion/religions/sikhism/ritesrituals/gurdwara_1.shtml</a:t>
            </a:r>
          </a:p>
          <a:p>
            <a:pPr marL="0" indent="0">
              <a:buNone/>
            </a:pPr>
            <a:r>
              <a:rPr lang="nb-NO" sz="2500" dirty="0">
                <a:hlinkClick r:id="rId3"/>
              </a:rPr>
              <a:t>https://www.turbandagen.com/ </a:t>
            </a:r>
          </a:p>
          <a:p>
            <a:pPr marL="0" indent="0">
              <a:buNone/>
            </a:pPr>
            <a:r>
              <a:rPr lang="nb-NO" sz="2500" dirty="0">
                <a:hlinkClick r:id="rId3"/>
              </a:rPr>
              <a:t>https://www.sikher.no/ungesikher</a:t>
            </a:r>
          </a:p>
          <a:p>
            <a:pPr marL="0" indent="0">
              <a:buNone/>
            </a:pPr>
            <a:r>
              <a:rPr lang="nb-NO" sz="2500" dirty="0">
                <a:hlinkClick r:id="rId3"/>
              </a:rPr>
              <a:t>https://ndla.no/nb/subject:ea2822da-52f0-4517-bf01-c63f8e96f446/topic:b1443a6c-f849-4412-af4f-a29fcc61e776/topic:dd1a01c8-22d4-4ebe-be8f-a1b371e07596/resource:1:196932</a:t>
            </a:r>
          </a:p>
          <a:p>
            <a:pPr marL="0" indent="0">
              <a:buNone/>
            </a:pPr>
            <a:r>
              <a:rPr lang="nb-NO" sz="2500" dirty="0">
                <a:hlinkClick r:id="rId3"/>
              </a:rPr>
              <a:t>https://www.sikhnet.com/Guru-Nanak-and-the-Bowl-of-Milk</a:t>
            </a:r>
          </a:p>
          <a:p>
            <a:pPr marL="0" indent="0">
              <a:buNone/>
            </a:pPr>
            <a:r>
              <a:rPr lang="nb-NO" sz="2500" dirty="0">
                <a:hlinkClick r:id="rId3"/>
              </a:rPr>
              <a:t>https://dvnetwork.org/page/the-sikh-mughal-wars?gad_source=1&amp;gclid=Cj0KCQiAoae5BhCNARIsADVLzZfsB-tWHD_APSrHu1z5ev37TU2vacKHbc8nCM0DdC9JN6jDYKl5SdoaAlxkEALw_wcB</a:t>
            </a:r>
          </a:p>
          <a:p>
            <a:pPr marL="0" indent="0">
              <a:buNone/>
            </a:pPr>
            <a:r>
              <a:rPr lang="nb-NO" sz="2500" dirty="0">
                <a:hlinkClick r:id="rId3"/>
              </a:rPr>
              <a:t>https://www.sikhnet.com/Guru-Nanak-and-the-Bowl-of-Milk</a:t>
            </a:r>
          </a:p>
          <a:p>
            <a:pPr marL="0" indent="0">
              <a:buNone/>
            </a:pPr>
            <a:r>
              <a:rPr lang="nb-NO" sz="2500" dirty="0">
                <a:hlinkClick r:id="rId3"/>
              </a:rPr>
              <a:t>https://www.sikher.no/</a:t>
            </a:r>
          </a:p>
          <a:p>
            <a:pPr marL="0" indent="0">
              <a:buNone/>
            </a:pPr>
            <a:r>
              <a:rPr lang="nb-NO" sz="2500" dirty="0">
                <a:hlinkClick r:id="rId3"/>
              </a:rPr>
              <a:t>https://www.sikher.no/filosofi </a:t>
            </a:r>
          </a:p>
          <a:p>
            <a:pPr marL="0" indent="0">
              <a:buNone/>
            </a:pPr>
            <a:r>
              <a:rPr lang="nb-NO" sz="2500" dirty="0">
                <a:hlinkClick r:id="rId3"/>
              </a:rPr>
              <a:t>https://www.sikhiwiki.org/index.php/Three_Pillars</a:t>
            </a:r>
          </a:p>
          <a:p>
            <a:endParaRPr lang="nb-NO" dirty="0">
              <a:hlinkClick r:id="rId3"/>
            </a:endParaRPr>
          </a:p>
        </p:txBody>
      </p:sp>
    </p:spTree>
    <p:extLst>
      <p:ext uri="{BB962C8B-B14F-4D97-AF65-F5344CB8AC3E}">
        <p14:creationId xmlns:p14="http://schemas.microsoft.com/office/powerpoint/2010/main" val="34006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C4046B-2978-B032-9B8A-9AA3488EF4E5}"/>
              </a:ext>
            </a:extLst>
          </p:cNvPr>
          <p:cNvSpPr>
            <a:spLocks noGrp="1"/>
          </p:cNvSpPr>
          <p:nvPr>
            <p:ph type="title"/>
          </p:nvPr>
        </p:nvSpPr>
        <p:spPr/>
        <p:txBody>
          <a:bodyPr/>
          <a:lstStyle/>
          <a:p>
            <a:r>
              <a:rPr lang="nb-NO" dirty="0"/>
              <a:t>Oppgaver: </a:t>
            </a:r>
          </a:p>
        </p:txBody>
      </p:sp>
      <p:sp>
        <p:nvSpPr>
          <p:cNvPr id="3" name="Plassholder for innhold 2">
            <a:extLst>
              <a:ext uri="{FF2B5EF4-FFF2-40B4-BE49-F238E27FC236}">
                <a16:creationId xmlns:a16="http://schemas.microsoft.com/office/drawing/2014/main" id="{50FE10FF-8855-9500-412E-5FD5D06BD45A}"/>
              </a:ext>
            </a:extLst>
          </p:cNvPr>
          <p:cNvSpPr>
            <a:spLocks noGrp="1"/>
          </p:cNvSpPr>
          <p:nvPr>
            <p:ph idx="1"/>
          </p:nvPr>
        </p:nvSpPr>
        <p:spPr>
          <a:xfrm>
            <a:off x="838200" y="1484026"/>
            <a:ext cx="10515600" cy="4692937"/>
          </a:xfrm>
        </p:spPr>
        <p:txBody>
          <a:bodyPr>
            <a:normAutofit/>
          </a:bodyPr>
          <a:lstStyle/>
          <a:p>
            <a:pPr marL="514350" indent="-514350">
              <a:buAutoNum type="arabicPeriod"/>
            </a:pPr>
            <a:r>
              <a:rPr lang="nb-NO" sz="1800" dirty="0"/>
              <a:t>Undersøk og beskriv overgangsritualene i sikhismen. Ta for deg de viktigste seremoniene ved fødsel, bryllup og død. Skriv en kort tekst om hvert overgangsritual. Forklar hvorfor disse ritualene er viktige, og hvordan de viser sikhenes tro og verdier.</a:t>
            </a:r>
          </a:p>
          <a:p>
            <a:pPr marL="514350" indent="-514350">
              <a:buAutoNum type="arabicPeriod"/>
            </a:pPr>
            <a:endParaRPr lang="nb-NO" sz="1800" dirty="0"/>
          </a:p>
          <a:p>
            <a:pPr marL="514350" indent="-514350">
              <a:buAutoNum type="arabicPeriod"/>
            </a:pPr>
            <a:r>
              <a:rPr lang="nb-NO" altLang="nb-NO" sz="1800" dirty="0"/>
              <a:t>Velg én av de ti sikh-guruene og skriv en kort biografi om deres liv og bidrag til sikhismen. Forklar hvordan denne guruen påvirket troen eller praksisen i sikhismen. Hvilke idealer eller endringer innførte guruen?</a:t>
            </a:r>
            <a:endParaRPr lang="nb-NO" sz="1800" dirty="0"/>
          </a:p>
          <a:p>
            <a:pPr marL="514350" indent="-514350">
              <a:buAutoNum type="arabicPeriod"/>
            </a:pPr>
            <a:endParaRPr lang="nb-NO" sz="1800" dirty="0"/>
          </a:p>
          <a:p>
            <a:pPr marL="514350" indent="-514350">
              <a:buAutoNum type="arabicPeriod"/>
            </a:pPr>
            <a:r>
              <a:rPr lang="nb-NO" sz="1800" dirty="0"/>
              <a:t>Finn ut hva </a:t>
            </a:r>
            <a:r>
              <a:rPr lang="nb-NO" sz="1800" dirty="0" err="1"/>
              <a:t>langar</a:t>
            </a:r>
            <a:r>
              <a:rPr lang="nb-NO" sz="1800" dirty="0"/>
              <a:t> er, og hvorfor det er viktig i sikhismen. Hva kan vi lære fra </a:t>
            </a:r>
            <a:r>
              <a:rPr lang="nb-NO" sz="1800" dirty="0" err="1"/>
              <a:t>langar</a:t>
            </a:r>
            <a:r>
              <a:rPr lang="nb-NO" sz="1800" dirty="0"/>
              <a:t>-konseptet? Tenk på hvordan det kan overføres til andre samfunn.</a:t>
            </a:r>
          </a:p>
          <a:p>
            <a:pPr marL="514350" indent="-514350">
              <a:buAutoNum type="arabicPeriod"/>
            </a:pPr>
            <a:r>
              <a:rPr lang="nb-NO" sz="1800" dirty="0"/>
              <a:t>Hvordan kan sikhismen sammenlignes med andre religioner? Noter likheter og forskjeller.</a:t>
            </a:r>
          </a:p>
          <a:p>
            <a:pPr marL="0" indent="0">
              <a:buNone/>
            </a:pPr>
            <a:endParaRPr lang="nb-NO" dirty="0"/>
          </a:p>
        </p:txBody>
      </p:sp>
    </p:spTree>
    <p:extLst>
      <p:ext uri="{BB962C8B-B14F-4D97-AF65-F5344CB8AC3E}">
        <p14:creationId xmlns:p14="http://schemas.microsoft.com/office/powerpoint/2010/main" val="153157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30A054A-4E6B-7D96-F0B1-7DC86A4A1D6F}"/>
              </a:ext>
            </a:extLst>
          </p:cNvPr>
          <p:cNvSpPr>
            <a:spLocks noGrp="1"/>
          </p:cNvSpPr>
          <p:nvPr>
            <p:ph type="title"/>
          </p:nvPr>
        </p:nvSpPr>
        <p:spPr>
          <a:xfrm>
            <a:off x="838200" y="365125"/>
            <a:ext cx="10515600" cy="1325563"/>
          </a:xfrm>
        </p:spPr>
        <p:txBody>
          <a:bodyPr anchor="ctr">
            <a:normAutofit/>
          </a:bodyPr>
          <a:lstStyle/>
          <a:p>
            <a:r>
              <a:rPr lang="en-US" dirty="0" err="1"/>
              <a:t>Kompetansemål</a:t>
            </a:r>
            <a:r>
              <a:rPr lang="en-US" dirty="0"/>
              <a:t> </a:t>
            </a:r>
          </a:p>
        </p:txBody>
      </p:sp>
      <p:graphicFrame>
        <p:nvGraphicFramePr>
          <p:cNvPr id="17" name="Plassholder for innhold 2">
            <a:extLst>
              <a:ext uri="{FF2B5EF4-FFF2-40B4-BE49-F238E27FC236}">
                <a16:creationId xmlns:a16="http://schemas.microsoft.com/office/drawing/2014/main" id="{E40A97BE-09C7-64FE-D271-3082C34FC0FA}"/>
              </a:ext>
            </a:extLst>
          </p:cNvPr>
          <p:cNvGraphicFramePr>
            <a:graphicFrameLocks noGrp="1"/>
          </p:cNvGraphicFramePr>
          <p:nvPr>
            <p:ph idx="1"/>
            <p:extLst>
              <p:ext uri="{D42A27DB-BD31-4B8C-83A1-F6EECF244321}">
                <p14:modId xmlns:p14="http://schemas.microsoft.com/office/powerpoint/2010/main" val="31049063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80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C438F4-F09F-5BA4-FB8F-0814E49CE11B}"/>
              </a:ext>
            </a:extLst>
          </p:cNvPr>
          <p:cNvSpPr>
            <a:spLocks noGrp="1"/>
          </p:cNvSpPr>
          <p:nvPr>
            <p:ph type="title"/>
          </p:nvPr>
        </p:nvSpPr>
        <p:spPr/>
        <p:txBody>
          <a:bodyPr/>
          <a:lstStyle/>
          <a:p>
            <a:r>
              <a:rPr lang="nb-NO" dirty="0"/>
              <a:t>Hvem er jeg?</a:t>
            </a:r>
          </a:p>
        </p:txBody>
      </p:sp>
      <p:sp>
        <p:nvSpPr>
          <p:cNvPr id="3" name="Plassholder for innhold 2">
            <a:extLst>
              <a:ext uri="{FF2B5EF4-FFF2-40B4-BE49-F238E27FC236}">
                <a16:creationId xmlns:a16="http://schemas.microsoft.com/office/drawing/2014/main" id="{941F24F9-1524-BC47-3D8C-0E8A8939A0D1}"/>
              </a:ext>
            </a:extLst>
          </p:cNvPr>
          <p:cNvSpPr>
            <a:spLocks noGrp="1"/>
          </p:cNvSpPr>
          <p:nvPr>
            <p:ph idx="1"/>
          </p:nvPr>
        </p:nvSpPr>
        <p:spPr/>
        <p:txBody>
          <a:bodyPr>
            <a:normAutofit/>
          </a:bodyPr>
          <a:lstStyle/>
          <a:p>
            <a:r>
              <a:rPr lang="nb-NO" dirty="0"/>
              <a:t>Amreen Kaur  </a:t>
            </a:r>
          </a:p>
          <a:p>
            <a:r>
              <a:rPr lang="nb-NO" dirty="0"/>
              <a:t>Født og oppvokst i Norge  - bakgrunn fra India</a:t>
            </a:r>
          </a:p>
          <a:p>
            <a:r>
              <a:rPr lang="nb-NO" dirty="0"/>
              <a:t>Sikh </a:t>
            </a:r>
          </a:p>
          <a:p>
            <a:r>
              <a:rPr lang="nb-NO" dirty="0"/>
              <a:t>Morsmålsskole i 10 </a:t>
            </a:r>
            <a:r>
              <a:rPr lang="nb-NO"/>
              <a:t>år - lært om språk, historie og religion</a:t>
            </a:r>
            <a:endParaRPr lang="nb-NO" dirty="0"/>
          </a:p>
          <a:p>
            <a:r>
              <a:rPr lang="nb-NO" dirty="0"/>
              <a:t>Elev ved Panjabi skole Norge (Veitvet)</a:t>
            </a:r>
          </a:p>
          <a:p>
            <a:r>
              <a:rPr lang="nb-NO" dirty="0"/>
              <a:t>Deltatt og vært frivillig på den norske Turbandagen</a:t>
            </a:r>
          </a:p>
          <a:p>
            <a:r>
              <a:rPr lang="nb-NO" dirty="0"/>
              <a:t>Troende sikh, men ikke </a:t>
            </a:r>
            <a:r>
              <a:rPr lang="nb-NO" i="1" dirty="0" err="1"/>
              <a:t>amritdhari</a:t>
            </a:r>
            <a:r>
              <a:rPr lang="nb-NO" i="1" dirty="0"/>
              <a:t> </a:t>
            </a:r>
            <a:r>
              <a:rPr lang="nb-NO" dirty="0"/>
              <a:t> </a:t>
            </a:r>
          </a:p>
          <a:p>
            <a:endParaRPr lang="nb-NO" dirty="0"/>
          </a:p>
        </p:txBody>
      </p:sp>
    </p:spTree>
    <p:extLst>
      <p:ext uri="{BB962C8B-B14F-4D97-AF65-F5344CB8AC3E}">
        <p14:creationId xmlns:p14="http://schemas.microsoft.com/office/powerpoint/2010/main" val="3361848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1B2CBA-75DC-4105-ABB5-C7D589A471FF}"/>
              </a:ext>
            </a:extLst>
          </p:cNvPr>
          <p:cNvSpPr>
            <a:spLocks noGrp="1"/>
          </p:cNvSpPr>
          <p:nvPr>
            <p:ph type="title"/>
          </p:nvPr>
        </p:nvSpPr>
        <p:spPr>
          <a:xfrm>
            <a:off x="838200" y="365125"/>
            <a:ext cx="10515600" cy="1325563"/>
          </a:xfrm>
        </p:spPr>
        <p:txBody>
          <a:bodyPr anchor="ctr">
            <a:normAutofit/>
          </a:bodyPr>
          <a:lstStyle/>
          <a:p>
            <a:r>
              <a:rPr lang="nb-NO" dirty="0"/>
              <a:t>Gudssynet </a:t>
            </a:r>
          </a:p>
        </p:txBody>
      </p:sp>
      <p:sp>
        <p:nvSpPr>
          <p:cNvPr id="3" name="Plassholder for innhold 2">
            <a:extLst>
              <a:ext uri="{FF2B5EF4-FFF2-40B4-BE49-F238E27FC236}">
                <a16:creationId xmlns:a16="http://schemas.microsoft.com/office/drawing/2014/main" id="{187814D1-749E-5041-BBED-585083FB9FF1}"/>
              </a:ext>
            </a:extLst>
          </p:cNvPr>
          <p:cNvSpPr>
            <a:spLocks noGrp="1"/>
          </p:cNvSpPr>
          <p:nvPr>
            <p:ph sz="half" idx="1"/>
          </p:nvPr>
        </p:nvSpPr>
        <p:spPr>
          <a:xfrm>
            <a:off x="403274" y="1825625"/>
            <a:ext cx="5181600" cy="4351338"/>
          </a:xfrm>
        </p:spPr>
        <p:txBody>
          <a:bodyPr>
            <a:normAutofit/>
          </a:bodyPr>
          <a:lstStyle/>
          <a:p>
            <a:r>
              <a:rPr lang="nb-NO" sz="2000" b="0" i="0" dirty="0">
                <a:effectLst/>
                <a:highlight>
                  <a:srgbClr val="FFFFFF"/>
                </a:highlight>
              </a:rPr>
              <a:t>Ordene består av «</a:t>
            </a:r>
            <a:r>
              <a:rPr lang="nb-NO" sz="2000" b="0" i="0" dirty="0" err="1">
                <a:effectLst/>
                <a:highlight>
                  <a:srgbClr val="FFFFFF"/>
                </a:highlight>
              </a:rPr>
              <a:t>ik</a:t>
            </a:r>
            <a:r>
              <a:rPr lang="nb-NO" sz="2000" b="0" i="0" dirty="0">
                <a:effectLst/>
                <a:highlight>
                  <a:srgbClr val="FFFFFF"/>
                </a:highlight>
              </a:rPr>
              <a:t>» som betyr én og «</a:t>
            </a:r>
            <a:r>
              <a:rPr lang="nb-NO" sz="2000" b="0" i="0" dirty="0" err="1">
                <a:effectLst/>
                <a:highlight>
                  <a:srgbClr val="FFFFFF"/>
                </a:highlight>
              </a:rPr>
              <a:t>onkar</a:t>
            </a:r>
            <a:r>
              <a:rPr lang="nb-NO" sz="2000" b="0" i="0" dirty="0">
                <a:effectLst/>
                <a:highlight>
                  <a:srgbClr val="FFFFFF"/>
                </a:highlight>
              </a:rPr>
              <a:t>» som betyr Gud. </a:t>
            </a:r>
          </a:p>
          <a:p>
            <a:r>
              <a:rPr lang="nb-NO" sz="2000" b="0" i="0" dirty="0">
                <a:effectLst/>
                <a:highlight>
                  <a:srgbClr val="FFFFFF"/>
                </a:highlight>
              </a:rPr>
              <a:t>Dette sammenfatter gudebildet i sikhismen og viser til tanken om at det kun finnes én Gud.</a:t>
            </a:r>
          </a:p>
          <a:p>
            <a:r>
              <a:rPr lang="nb-NO" sz="2000" dirty="0"/>
              <a:t>Uttrykker idéen om Gud som en eneste, uforanderlig virkelighet som alt annet har sitt utspring fra.</a:t>
            </a:r>
          </a:p>
          <a:p>
            <a:r>
              <a:rPr lang="nb-NO" sz="2000" dirty="0">
                <a:highlight>
                  <a:srgbClr val="FFFFFF"/>
                </a:highlight>
              </a:rPr>
              <a:t>Monoteistisk religion </a:t>
            </a:r>
            <a:endParaRPr lang="nb-NO" sz="2000" b="0" i="0" dirty="0">
              <a:effectLst/>
              <a:highlight>
                <a:srgbClr val="FFFFFF"/>
              </a:highlight>
            </a:endParaRPr>
          </a:p>
          <a:p>
            <a:r>
              <a:rPr lang="nb-NO" sz="2000" dirty="0" err="1"/>
              <a:t>Ik</a:t>
            </a:r>
            <a:r>
              <a:rPr lang="nb-NO" sz="2000" dirty="0"/>
              <a:t> </a:t>
            </a:r>
            <a:r>
              <a:rPr lang="nb-NO" sz="2000" dirty="0" err="1"/>
              <a:t>Onkar</a:t>
            </a:r>
            <a:r>
              <a:rPr lang="nb-NO" sz="2000" dirty="0"/>
              <a:t> har en viktig plass i sikhenes bønner og ritualer. Det resiteres i begynnelsen av sikhismens hellige skrift, Guru </a:t>
            </a:r>
            <a:r>
              <a:rPr lang="nb-NO" sz="2000" dirty="0" err="1"/>
              <a:t>Granth</a:t>
            </a:r>
            <a:r>
              <a:rPr lang="nb-NO" sz="2000" dirty="0"/>
              <a:t> Sahib. </a:t>
            </a:r>
          </a:p>
        </p:txBody>
      </p:sp>
      <p:pic>
        <p:nvPicPr>
          <p:cNvPr id="1028" name="Picture 4" descr="Ik Onkar Photos and Images &amp; Pictures | Shutterstock">
            <a:extLst>
              <a:ext uri="{FF2B5EF4-FFF2-40B4-BE49-F238E27FC236}">
                <a16:creationId xmlns:a16="http://schemas.microsoft.com/office/drawing/2014/main" id="{6A3C28E6-B5A1-AD1E-0157-BC121730B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948" r="-1" b="13840"/>
          <a:stretch/>
        </p:blipFill>
        <p:spPr bwMode="auto">
          <a:xfrm>
            <a:off x="6738424" y="1825625"/>
            <a:ext cx="5050302" cy="4351338"/>
          </a:xfrm>
          <a:prstGeom prst="rect">
            <a:avLst/>
          </a:prstGeom>
          <a:solidFill>
            <a:srgbClr val="FFFFFF"/>
          </a:solidFill>
        </p:spPr>
      </p:pic>
    </p:spTree>
    <p:extLst>
      <p:ext uri="{BB962C8B-B14F-4D97-AF65-F5344CB8AC3E}">
        <p14:creationId xmlns:p14="http://schemas.microsoft.com/office/powerpoint/2010/main" val="162380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FC1102D-A850-5D15-C6E2-38B081321092}"/>
              </a:ext>
            </a:extLst>
          </p:cNvPr>
          <p:cNvSpPr>
            <a:spLocks noGrp="1"/>
          </p:cNvSpPr>
          <p:nvPr>
            <p:ph type="title"/>
          </p:nvPr>
        </p:nvSpPr>
        <p:spPr>
          <a:xfrm>
            <a:off x="838200" y="365125"/>
            <a:ext cx="10515600" cy="1325563"/>
          </a:xfrm>
        </p:spPr>
        <p:txBody>
          <a:bodyPr anchor="ctr">
            <a:normAutofit/>
          </a:bodyPr>
          <a:lstStyle/>
          <a:p>
            <a:r>
              <a:rPr lang="nb-NO" b="0" i="0">
                <a:effectLst/>
              </a:rPr>
              <a:t>Mul </a:t>
            </a:r>
            <a:r>
              <a:rPr lang="nb-NO" err="1"/>
              <a:t>M</a:t>
            </a:r>
            <a:r>
              <a:rPr lang="nb-NO" b="0" i="0" err="1">
                <a:effectLst/>
              </a:rPr>
              <a:t>antar</a:t>
            </a:r>
            <a:endParaRPr lang="en-US" dirty="0"/>
          </a:p>
        </p:txBody>
      </p:sp>
      <p:sp>
        <p:nvSpPr>
          <p:cNvPr id="11" name="Content Placeholder 2">
            <a:extLst>
              <a:ext uri="{FF2B5EF4-FFF2-40B4-BE49-F238E27FC236}">
                <a16:creationId xmlns:a16="http://schemas.microsoft.com/office/drawing/2014/main" id="{BD1D7A4D-3F22-71BE-A6E2-59973D3EB2AA}"/>
              </a:ext>
            </a:extLst>
          </p:cNvPr>
          <p:cNvSpPr>
            <a:spLocks noGrp="1"/>
          </p:cNvSpPr>
          <p:nvPr>
            <p:ph sz="half" idx="1"/>
          </p:nvPr>
        </p:nvSpPr>
        <p:spPr>
          <a:xfrm>
            <a:off x="838200" y="1825625"/>
            <a:ext cx="5181600" cy="4351338"/>
          </a:xfrm>
        </p:spPr>
        <p:txBody>
          <a:bodyPr>
            <a:normAutofit/>
          </a:bodyPr>
          <a:lstStyle/>
          <a:p>
            <a:pPr marL="0" indent="0">
              <a:buNone/>
            </a:pPr>
            <a:r>
              <a:rPr lang="nb-NO" sz="1800" dirty="0"/>
              <a:t>D</a:t>
            </a:r>
            <a:r>
              <a:rPr lang="nb-NO" sz="1800" b="0" i="0" dirty="0">
                <a:effectLst/>
              </a:rPr>
              <a:t>et første verset i Guru </a:t>
            </a:r>
            <a:r>
              <a:rPr lang="nb-NO" sz="1800" b="0" i="0" dirty="0" err="1">
                <a:effectLst/>
              </a:rPr>
              <a:t>Granth</a:t>
            </a:r>
            <a:r>
              <a:rPr lang="nb-NO" sz="1800" b="0" i="0" dirty="0">
                <a:effectLst/>
              </a:rPr>
              <a:t> Sahib, illustrerer sikhenes syn på Gud og kjernen i sikhismen:</a:t>
            </a:r>
          </a:p>
          <a:p>
            <a:pPr marL="0" indent="0">
              <a:buNone/>
            </a:pPr>
            <a:r>
              <a:rPr lang="nb-NO" sz="1800" b="1" i="1" dirty="0">
                <a:effectLst/>
              </a:rPr>
              <a:t>Gud er én</a:t>
            </a:r>
          </a:p>
          <a:p>
            <a:pPr marL="0" indent="0">
              <a:buNone/>
            </a:pPr>
            <a:r>
              <a:rPr lang="nb-NO" sz="1800" b="1" i="1" dirty="0">
                <a:effectLst/>
              </a:rPr>
              <a:t>Hans navn er sant</a:t>
            </a:r>
          </a:p>
          <a:p>
            <a:pPr marL="0" indent="0">
              <a:buNone/>
            </a:pPr>
            <a:r>
              <a:rPr lang="nb-NO" sz="1800" b="1" i="1" dirty="0">
                <a:effectLst/>
              </a:rPr>
              <a:t>Han er skaperen</a:t>
            </a:r>
          </a:p>
          <a:p>
            <a:pPr marL="0" indent="0">
              <a:buNone/>
            </a:pPr>
            <a:r>
              <a:rPr lang="nb-NO" sz="1800" b="1" i="1" dirty="0">
                <a:effectLst/>
              </a:rPr>
              <a:t>Han er fryktløs</a:t>
            </a:r>
          </a:p>
          <a:p>
            <a:pPr marL="0" indent="0">
              <a:buNone/>
            </a:pPr>
            <a:r>
              <a:rPr lang="nb-NO" sz="1800" b="1" i="1" dirty="0">
                <a:effectLst/>
              </a:rPr>
              <a:t>Han er uten fiendskap</a:t>
            </a:r>
          </a:p>
          <a:p>
            <a:pPr marL="0" indent="0">
              <a:buNone/>
            </a:pPr>
            <a:r>
              <a:rPr lang="nb-NO" sz="1800" b="1" i="1" dirty="0">
                <a:effectLst/>
              </a:rPr>
              <a:t>Tidløst er hans bilde</a:t>
            </a:r>
          </a:p>
          <a:p>
            <a:pPr marL="0" indent="0">
              <a:buNone/>
            </a:pPr>
            <a:r>
              <a:rPr lang="nb-NO" sz="1800" b="1" i="1" dirty="0">
                <a:effectLst/>
              </a:rPr>
              <a:t>Han er fri fra lov og død</a:t>
            </a:r>
          </a:p>
          <a:p>
            <a:pPr marL="0" indent="0">
              <a:buNone/>
            </a:pPr>
            <a:r>
              <a:rPr lang="nb-NO" sz="1800" b="1" i="1" dirty="0">
                <a:effectLst/>
              </a:rPr>
              <a:t>Han skapte seg selv</a:t>
            </a:r>
          </a:p>
          <a:p>
            <a:pPr marL="0" indent="0">
              <a:buNone/>
            </a:pPr>
            <a:r>
              <a:rPr lang="nb-NO" sz="1800" b="1" i="1" dirty="0">
                <a:effectLst/>
              </a:rPr>
              <a:t>Han erkjennes gjennom Guruens nåde</a:t>
            </a:r>
          </a:p>
          <a:p>
            <a:endParaRPr lang="en-US" sz="1800" dirty="0"/>
          </a:p>
        </p:txBody>
      </p:sp>
      <p:pic>
        <p:nvPicPr>
          <p:cNvPr id="5" name="Picture 2" descr="Mool Mantar by Bobkirat on DeviantArt">
            <a:extLst>
              <a:ext uri="{FF2B5EF4-FFF2-40B4-BE49-F238E27FC236}">
                <a16:creationId xmlns:a16="http://schemas.microsoft.com/office/drawing/2014/main" id="{5D459510-717B-440B-8EDD-5D8A4F617D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5798" y="494674"/>
            <a:ext cx="5181599" cy="6235909"/>
          </a:xfrm>
          <a:prstGeom prst="rect">
            <a:avLst/>
          </a:prstGeom>
          <a:solidFill>
            <a:srgbClr val="FFFFFF"/>
          </a:solidFill>
        </p:spPr>
      </p:pic>
    </p:spTree>
    <p:extLst>
      <p:ext uri="{BB962C8B-B14F-4D97-AF65-F5344CB8AC3E}">
        <p14:creationId xmlns:p14="http://schemas.microsoft.com/office/powerpoint/2010/main" val="107712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FF8B0C-4636-B0DC-58E4-4EFB6522860E}"/>
              </a:ext>
            </a:extLst>
          </p:cNvPr>
          <p:cNvSpPr>
            <a:spLocks noGrp="1"/>
          </p:cNvSpPr>
          <p:nvPr>
            <p:ph type="title"/>
          </p:nvPr>
        </p:nvSpPr>
        <p:spPr>
          <a:xfrm>
            <a:off x="838200" y="365125"/>
            <a:ext cx="10515600" cy="1325563"/>
          </a:xfrm>
        </p:spPr>
        <p:txBody>
          <a:bodyPr anchor="ctr">
            <a:normAutofit/>
          </a:bodyPr>
          <a:lstStyle/>
          <a:p>
            <a:r>
              <a:rPr lang="nb-NO" dirty="0"/>
              <a:t>De tre grunnpilarene</a:t>
            </a:r>
          </a:p>
        </p:txBody>
      </p:sp>
      <p:sp>
        <p:nvSpPr>
          <p:cNvPr id="3" name="Plassholder for innhold 2">
            <a:extLst>
              <a:ext uri="{FF2B5EF4-FFF2-40B4-BE49-F238E27FC236}">
                <a16:creationId xmlns:a16="http://schemas.microsoft.com/office/drawing/2014/main" id="{237564CE-A445-DB34-61C2-D87D08553C15}"/>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nb-NO" i="1" dirty="0" err="1">
                <a:latin typeface="Oslo Sans Office"/>
              </a:rPr>
              <a:t>Kirat</a:t>
            </a:r>
            <a:r>
              <a:rPr lang="nb-NO" i="1" dirty="0">
                <a:latin typeface="Oslo Sans Office"/>
              </a:rPr>
              <a:t> </a:t>
            </a:r>
            <a:r>
              <a:rPr lang="nb-NO" i="1" dirty="0" err="1">
                <a:latin typeface="Oslo Sans Office"/>
              </a:rPr>
              <a:t>Karna</a:t>
            </a:r>
            <a:r>
              <a:rPr lang="nb-NO" dirty="0">
                <a:latin typeface="Oslo Sans Office"/>
              </a:rPr>
              <a:t>: arbeide ærlig og dedikert </a:t>
            </a:r>
          </a:p>
          <a:p>
            <a:endParaRPr lang="nb-NO" dirty="0"/>
          </a:p>
          <a:p>
            <a:r>
              <a:rPr lang="nb-NO" b="0" i="1" dirty="0" err="1">
                <a:solidFill>
                  <a:srgbClr val="18181B"/>
                </a:solidFill>
                <a:effectLst/>
              </a:rPr>
              <a:t>Naam</a:t>
            </a:r>
            <a:r>
              <a:rPr lang="nb-NO" b="0" i="1" dirty="0">
                <a:solidFill>
                  <a:srgbClr val="18181B"/>
                </a:solidFill>
                <a:effectLst/>
              </a:rPr>
              <a:t> </a:t>
            </a:r>
            <a:r>
              <a:rPr lang="nb-NO" b="0" i="1" dirty="0" err="1">
                <a:solidFill>
                  <a:srgbClr val="18181B"/>
                </a:solidFill>
                <a:effectLst/>
              </a:rPr>
              <a:t>Japna</a:t>
            </a:r>
            <a:r>
              <a:rPr lang="nb-NO" b="0" i="0" dirty="0">
                <a:solidFill>
                  <a:srgbClr val="18181B"/>
                </a:solidFill>
                <a:effectLst/>
              </a:rPr>
              <a:t> – meditasjon/bønn </a:t>
            </a:r>
          </a:p>
          <a:p>
            <a:endParaRPr lang="nb-NO" dirty="0"/>
          </a:p>
          <a:p>
            <a:r>
              <a:rPr lang="nb-NO" b="0" i="1" dirty="0">
                <a:solidFill>
                  <a:srgbClr val="18181B"/>
                </a:solidFill>
                <a:effectLst/>
              </a:rPr>
              <a:t>Vand </a:t>
            </a:r>
            <a:r>
              <a:rPr lang="nb-NO" b="0" i="1" dirty="0" err="1">
                <a:solidFill>
                  <a:srgbClr val="18181B"/>
                </a:solidFill>
                <a:effectLst/>
              </a:rPr>
              <a:t>Ke</a:t>
            </a:r>
            <a:r>
              <a:rPr lang="nb-NO" b="0" i="1" dirty="0">
                <a:solidFill>
                  <a:srgbClr val="18181B"/>
                </a:solidFill>
                <a:effectLst/>
              </a:rPr>
              <a:t> </a:t>
            </a:r>
            <a:r>
              <a:rPr lang="nb-NO" b="0" i="1" dirty="0" err="1">
                <a:solidFill>
                  <a:srgbClr val="18181B"/>
                </a:solidFill>
                <a:effectLst/>
              </a:rPr>
              <a:t>Chakna</a:t>
            </a:r>
            <a:r>
              <a:rPr lang="nb-NO" b="0" i="0" dirty="0">
                <a:solidFill>
                  <a:srgbClr val="18181B"/>
                </a:solidFill>
                <a:effectLst/>
              </a:rPr>
              <a:t> – dele med andre</a:t>
            </a:r>
            <a:endParaRPr lang="nb-NO" dirty="0"/>
          </a:p>
          <a:p>
            <a:endParaRPr lang="nb-NO" dirty="0"/>
          </a:p>
          <a:p>
            <a:endParaRPr lang="nb-NO" dirty="0"/>
          </a:p>
        </p:txBody>
      </p:sp>
      <p:pic>
        <p:nvPicPr>
          <p:cNvPr id="5" name="Picture 2" descr="Langar at the 2023 Parliament of the World's Religions">
            <a:extLst>
              <a:ext uri="{FF2B5EF4-FFF2-40B4-BE49-F238E27FC236}">
                <a16:creationId xmlns:a16="http://schemas.microsoft.com/office/drawing/2014/main" id="{BE9F4A88-CF04-116F-244B-C66B02C07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928" y="4078443"/>
            <a:ext cx="4793998" cy="2414432"/>
          </a:xfrm>
          <a:prstGeom prst="rect">
            <a:avLst/>
          </a:prstGeom>
          <a:noFill/>
          <a:extLst>
            <a:ext uri="{909E8E84-426E-40DD-AFC4-6F175D3DCCD1}">
              <a14:hiddenFill xmlns:a14="http://schemas.microsoft.com/office/drawing/2010/main">
                <a:solidFill>
                  <a:srgbClr val="FFFFFF"/>
                </a:solidFill>
              </a14:hiddenFill>
            </a:ext>
          </a:extLst>
        </p:spPr>
      </p:pic>
      <p:pic>
        <p:nvPicPr>
          <p:cNvPr id="7" name="Plassholder for innhold 4" descr="Et bilde som inneholder nellik, tekstil, vegg, innendørs&#10;&#10;Automatisk generert beskrivelse">
            <a:extLst>
              <a:ext uri="{FF2B5EF4-FFF2-40B4-BE49-F238E27FC236}">
                <a16:creationId xmlns:a16="http://schemas.microsoft.com/office/drawing/2014/main" id="{0D9AE270-AA87-FF74-1EA9-E4A91DBAE006}"/>
              </a:ext>
            </a:extLst>
          </p:cNvPr>
          <p:cNvPicPr>
            <a:picLocks noGrp="1" noChangeAspect="1"/>
          </p:cNvPicPr>
          <p:nvPr/>
        </p:nvPicPr>
        <p:blipFill>
          <a:blip r:embed="rId4"/>
          <a:srcRect l="11132" r="29647"/>
          <a:stretch/>
        </p:blipFill>
        <p:spPr>
          <a:xfrm rot="5400000">
            <a:off x="8447477" y="-196951"/>
            <a:ext cx="2403631" cy="3775278"/>
          </a:xfrm>
          <a:prstGeom prst="rect">
            <a:avLst/>
          </a:prstGeom>
          <a:noFill/>
        </p:spPr>
      </p:pic>
      <p:pic>
        <p:nvPicPr>
          <p:cNvPr id="8" name="Picture 2">
            <a:extLst>
              <a:ext uri="{FF2B5EF4-FFF2-40B4-BE49-F238E27FC236}">
                <a16:creationId xmlns:a16="http://schemas.microsoft.com/office/drawing/2014/main" id="{143C86B8-C92F-9430-806B-B2565CC3C0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68" y="4512862"/>
            <a:ext cx="3984729" cy="2143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6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A3FA5A-44A5-311A-4760-9319BF6BD1D5}"/>
              </a:ext>
            </a:extLst>
          </p:cNvPr>
          <p:cNvSpPr>
            <a:spLocks noGrp="1"/>
          </p:cNvSpPr>
          <p:nvPr>
            <p:ph type="title"/>
          </p:nvPr>
        </p:nvSpPr>
        <p:spPr/>
        <p:txBody>
          <a:bodyPr/>
          <a:lstStyle/>
          <a:p>
            <a:r>
              <a:rPr lang="nb-NO" dirty="0"/>
              <a:t>Hvordan oppstod sikhismen?</a:t>
            </a:r>
          </a:p>
        </p:txBody>
      </p:sp>
      <p:sp>
        <p:nvSpPr>
          <p:cNvPr id="3" name="Plassholder for innhold 2">
            <a:extLst>
              <a:ext uri="{FF2B5EF4-FFF2-40B4-BE49-F238E27FC236}">
                <a16:creationId xmlns:a16="http://schemas.microsoft.com/office/drawing/2014/main" id="{8E4F9B26-2A35-E00F-C412-869E6132D811}"/>
              </a:ext>
            </a:extLst>
          </p:cNvPr>
          <p:cNvSpPr>
            <a:spLocks noGrp="1"/>
          </p:cNvSpPr>
          <p:nvPr>
            <p:ph idx="1"/>
          </p:nvPr>
        </p:nvSpPr>
        <p:spPr>
          <a:xfrm>
            <a:off x="658091" y="1451553"/>
            <a:ext cx="10515600" cy="4859988"/>
          </a:xfrm>
        </p:spPr>
        <p:txBody>
          <a:bodyPr>
            <a:normAutofit/>
          </a:bodyPr>
          <a:lstStyle/>
          <a:p>
            <a:r>
              <a:rPr lang="nb-NO" sz="1800" dirty="0">
                <a:effectLst/>
                <a:latin typeface="Oslo Sans Office" panose="02000000000000000000" pitchFamily="2" charset="0"/>
                <a:ea typeface="Aptos" panose="020B0004020202020204" pitchFamily="34" charset="0"/>
                <a:cs typeface="Times New Roman" panose="02020603050405020304" pitchFamily="18" charset="0"/>
              </a:rPr>
              <a:t>På 1400-tallet var India preget av sterke religiøse og sosiale spenninger, spesielt mellom hinduisme og islam. </a:t>
            </a:r>
          </a:p>
          <a:p>
            <a:endParaRPr lang="nb-NO" sz="1800" dirty="0">
              <a:effectLst/>
              <a:latin typeface="Oslo Sans Office" panose="02000000000000000000" pitchFamily="2" charset="0"/>
              <a:ea typeface="Aptos" panose="020B0004020202020204" pitchFamily="34" charset="0"/>
              <a:cs typeface="Times New Roman" panose="02020603050405020304" pitchFamily="18" charset="0"/>
            </a:endParaRPr>
          </a:p>
          <a:p>
            <a:r>
              <a:rPr lang="nb-NO" sz="1800" dirty="0">
                <a:cs typeface="Times New Roman" panose="02020603050405020304" pitchFamily="18" charset="0"/>
              </a:rPr>
              <a:t>Guru </a:t>
            </a:r>
            <a:r>
              <a:rPr lang="nb-NO" sz="1800" dirty="0" err="1">
                <a:cs typeface="Times New Roman" panose="02020603050405020304" pitchFamily="18" charset="0"/>
              </a:rPr>
              <a:t>Nanak</a:t>
            </a:r>
            <a:r>
              <a:rPr lang="nb-NO" sz="1800" dirty="0">
                <a:cs typeface="Times New Roman" panose="02020603050405020304" pitchFamily="18" charset="0"/>
              </a:rPr>
              <a:t> </a:t>
            </a:r>
            <a:r>
              <a:rPr lang="nb-NO" sz="1800" dirty="0" err="1">
                <a:cs typeface="Times New Roman" panose="02020603050405020304" pitchFamily="18" charset="0"/>
              </a:rPr>
              <a:t>Dev</a:t>
            </a:r>
            <a:r>
              <a:rPr lang="nb-NO" sz="1800" dirty="0">
                <a:cs typeface="Times New Roman" panose="02020603050405020304" pitchFamily="18" charset="0"/>
              </a:rPr>
              <a:t> </a:t>
            </a:r>
            <a:r>
              <a:rPr lang="nb-NO" sz="1800" dirty="0" err="1">
                <a:cs typeface="Times New Roman" panose="02020603050405020304" pitchFamily="18" charset="0"/>
              </a:rPr>
              <a:t>Ji</a:t>
            </a:r>
            <a:r>
              <a:rPr lang="nb-NO" sz="1800" dirty="0">
                <a:cs typeface="Times New Roman" panose="02020603050405020304" pitchFamily="18" charset="0"/>
              </a:rPr>
              <a:t> betegnes som grunnleggeren av religionen </a:t>
            </a:r>
          </a:p>
          <a:p>
            <a:endParaRPr lang="nb-NO" sz="1800" dirty="0">
              <a:cs typeface="Times New Roman" panose="02020603050405020304" pitchFamily="18" charset="0"/>
            </a:endParaRPr>
          </a:p>
          <a:p>
            <a:r>
              <a:rPr lang="nb-NO" sz="1800" dirty="0">
                <a:effectLst/>
                <a:latin typeface="Oslo Sans Office" panose="02000000000000000000" pitchFamily="2" charset="0"/>
                <a:ea typeface="Aptos" panose="020B0004020202020204" pitchFamily="34" charset="0"/>
                <a:cs typeface="Times New Roman" panose="02020603050405020304" pitchFamily="18" charset="0"/>
              </a:rPr>
              <a:t>Han revolusjonerte samfunnet med sine tanker om fornuft, likhet og kjærlighet. Dette la grunnlaget for sikhismen. </a:t>
            </a:r>
          </a:p>
          <a:p>
            <a:endParaRPr lang="nb-NO" sz="1800" dirty="0">
              <a:effectLst/>
              <a:latin typeface="Oslo Sans Office" panose="02000000000000000000" pitchFamily="2" charset="0"/>
              <a:ea typeface="Aptos" panose="020B0004020202020204" pitchFamily="34" charset="0"/>
              <a:cs typeface="Times New Roman" panose="02020603050405020304" pitchFamily="18" charset="0"/>
            </a:endParaRPr>
          </a:p>
          <a:p>
            <a:r>
              <a:rPr lang="nb-NO" sz="1800" dirty="0">
                <a:effectLst/>
                <a:latin typeface="Oslo Sans Office" panose="02000000000000000000" pitchFamily="2" charset="0"/>
                <a:ea typeface="Aptos" panose="020B0004020202020204" pitchFamily="34" charset="0"/>
                <a:cs typeface="Times New Roman" panose="02020603050405020304" pitchFamily="18" charset="0"/>
              </a:rPr>
              <a:t>Troen på en allmektig gud: den evige skaperen – uten fiendskap og uten hat. Gud er i alt og overalt </a:t>
            </a:r>
            <a:r>
              <a:rPr lang="nb-NO" sz="1800" dirty="0">
                <a:effectLst/>
                <a:latin typeface="Oslo Sans Office" panose="02000000000000000000" pitchFamily="2" charset="0"/>
                <a:ea typeface="Aptos" panose="020B0004020202020204" pitchFamily="34" charset="0"/>
                <a:cs typeface="Times New Roman" panose="02020603050405020304" pitchFamily="18" charset="0"/>
                <a:sym typeface="Wingdings" panose="05000000000000000000" pitchFamily="2" charset="2"/>
              </a:rPr>
              <a:t> </a:t>
            </a:r>
            <a:r>
              <a:rPr lang="nb-NO" sz="1800" dirty="0">
                <a:effectLst/>
                <a:latin typeface="Oslo Sans Office" panose="02000000000000000000" pitchFamily="2" charset="0"/>
                <a:ea typeface="Aptos" panose="020B0004020202020204" pitchFamily="34" charset="0"/>
                <a:cs typeface="Times New Roman" panose="02020603050405020304" pitchFamily="18" charset="0"/>
              </a:rPr>
              <a:t>monoteistisk og panteistisk religion. </a:t>
            </a:r>
          </a:p>
          <a:p>
            <a:pPr marL="0" indent="0">
              <a:buNone/>
            </a:pPr>
            <a:endParaRPr lang="nb-NO" sz="1800" dirty="0">
              <a:highlight>
                <a:srgbClr val="FFFFFF"/>
              </a:highlight>
            </a:endParaRPr>
          </a:p>
          <a:p>
            <a:r>
              <a:rPr lang="nb-NO" sz="1800" kern="100" dirty="0">
                <a:effectLst/>
                <a:latin typeface="Oslo Sans Office" panose="02000000000000000000" pitchFamily="2" charset="0"/>
                <a:ea typeface="Aptos" panose="020B0004020202020204" pitchFamily="34" charset="0"/>
                <a:cs typeface="Times New Roman" panose="02020603050405020304" pitchFamily="18" charset="0"/>
              </a:rPr>
              <a:t>Sikhismen </a:t>
            </a:r>
            <a:r>
              <a:rPr lang="nb-NO" sz="1800" kern="100" dirty="0">
                <a:ea typeface="Aptos" panose="020B0004020202020204" pitchFamily="34" charset="0"/>
                <a:cs typeface="Times New Roman" panose="02020603050405020304" pitchFamily="18" charset="0"/>
              </a:rPr>
              <a:t>vektlegger en </a:t>
            </a:r>
            <a:r>
              <a:rPr lang="nb-NO" sz="1800" kern="100" dirty="0">
                <a:effectLst/>
                <a:latin typeface="Oslo Sans Office" panose="02000000000000000000" pitchFamily="2" charset="0"/>
                <a:ea typeface="Aptos" panose="020B0004020202020204" pitchFamily="34" charset="0"/>
                <a:cs typeface="Times New Roman" panose="02020603050405020304" pitchFamily="18" charset="0"/>
              </a:rPr>
              <a:t>direkte kontakt med Gud uten behov for mellomledd, mellommennesker  eller ytre symboler. Ingenting skal komme mellom en sikh og Gud</a:t>
            </a:r>
          </a:p>
          <a:p>
            <a:endParaRPr lang="nb-NO" dirty="0"/>
          </a:p>
        </p:txBody>
      </p:sp>
    </p:spTree>
    <p:extLst>
      <p:ext uri="{BB962C8B-B14F-4D97-AF65-F5344CB8AC3E}">
        <p14:creationId xmlns:p14="http://schemas.microsoft.com/office/powerpoint/2010/main" val="421781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ECAED8-BA86-159D-DE40-E2A9D9CD3BC8}"/>
              </a:ext>
            </a:extLst>
          </p:cNvPr>
          <p:cNvSpPr>
            <a:spLocks noGrp="1"/>
          </p:cNvSpPr>
          <p:nvPr>
            <p:ph type="title"/>
          </p:nvPr>
        </p:nvSpPr>
        <p:spPr>
          <a:xfrm>
            <a:off x="838200" y="365126"/>
            <a:ext cx="10515600" cy="998980"/>
          </a:xfrm>
        </p:spPr>
        <p:txBody>
          <a:bodyPr/>
          <a:lstStyle/>
          <a:p>
            <a:r>
              <a:rPr lang="en-US" dirty="0"/>
              <a:t>Guru Nanak Dev Ji </a:t>
            </a:r>
          </a:p>
        </p:txBody>
      </p:sp>
      <p:sp>
        <p:nvSpPr>
          <p:cNvPr id="11" name="Content Placeholder 2">
            <a:extLst>
              <a:ext uri="{FF2B5EF4-FFF2-40B4-BE49-F238E27FC236}">
                <a16:creationId xmlns:a16="http://schemas.microsoft.com/office/drawing/2014/main" id="{F379586E-0FE6-68D5-0731-DBAC9252C604}"/>
              </a:ext>
            </a:extLst>
          </p:cNvPr>
          <p:cNvSpPr>
            <a:spLocks noGrp="1"/>
          </p:cNvSpPr>
          <p:nvPr>
            <p:ph idx="1"/>
          </p:nvPr>
        </p:nvSpPr>
        <p:spPr>
          <a:xfrm>
            <a:off x="259831" y="1825625"/>
            <a:ext cx="7924799" cy="4351338"/>
          </a:xfrm>
        </p:spPr>
        <p:txBody>
          <a:bodyPr>
            <a:normAutofit fontScale="55000" lnSpcReduction="20000"/>
          </a:bodyPr>
          <a:lstStyle/>
          <a:p>
            <a:pPr lvl="0">
              <a:lnSpc>
                <a:spcPct val="100000"/>
              </a:lnSpc>
            </a:pPr>
            <a:endParaRPr lang="nb-NO" b="0" i="0" dirty="0"/>
          </a:p>
          <a:p>
            <a:pPr>
              <a:lnSpc>
                <a:spcPct val="100000"/>
              </a:lnSpc>
            </a:pPr>
            <a:r>
              <a:rPr lang="nb-NO" b="0" i="0" dirty="0"/>
              <a:t>Guru </a:t>
            </a:r>
            <a:r>
              <a:rPr lang="nb-NO" b="0" i="0" dirty="0" err="1"/>
              <a:t>Nanak</a:t>
            </a:r>
            <a:r>
              <a:rPr lang="nb-NO" b="0" i="0" dirty="0"/>
              <a:t> </a:t>
            </a:r>
            <a:r>
              <a:rPr lang="nb-NO" b="0" i="0" dirty="0" err="1"/>
              <a:t>Dev</a:t>
            </a:r>
            <a:r>
              <a:rPr lang="nb-NO" b="0" i="0" dirty="0"/>
              <a:t> </a:t>
            </a:r>
            <a:r>
              <a:rPr lang="nb-NO" b="0" i="0" dirty="0" err="1"/>
              <a:t>Ji</a:t>
            </a:r>
            <a:r>
              <a:rPr lang="nb-NO" b="0" i="0" dirty="0"/>
              <a:t> </a:t>
            </a:r>
            <a:r>
              <a:rPr lang="nb-NO" dirty="0"/>
              <a:t>(1469–1539)</a:t>
            </a:r>
            <a:r>
              <a:rPr lang="nb-NO" b="0" i="0" dirty="0"/>
              <a:t> er grunnleggeren av sikhismen</a:t>
            </a:r>
          </a:p>
          <a:p>
            <a:pPr>
              <a:lnSpc>
                <a:spcPct val="100000"/>
              </a:lnSpc>
            </a:pPr>
            <a:endParaRPr lang="nb-NO" b="0" i="0" dirty="0"/>
          </a:p>
          <a:p>
            <a:pPr>
              <a:lnSpc>
                <a:spcPct val="100000"/>
              </a:lnSpc>
            </a:pPr>
            <a:r>
              <a:rPr lang="nb-NO" b="0" i="0" dirty="0">
                <a:effectLst/>
              </a:rPr>
              <a:t>Sentralt budskap: </a:t>
            </a:r>
            <a:r>
              <a:rPr lang="nb-NO" b="0" i="0" dirty="0"/>
              <a:t>Skiller mellom mennesker basert på religion er tilfeldig og kunstig, fordi alle søker den ene og samme Gud</a:t>
            </a:r>
          </a:p>
          <a:p>
            <a:pPr>
              <a:lnSpc>
                <a:spcPct val="100000"/>
              </a:lnSpc>
            </a:pPr>
            <a:endParaRPr lang="nb-NO" b="0" i="0" dirty="0"/>
          </a:p>
          <a:p>
            <a:pPr>
              <a:lnSpc>
                <a:spcPct val="100000"/>
              </a:lnSpc>
              <a:buFont typeface="Wingdings" panose="05000000000000000000" pitchFamily="2" charset="2"/>
              <a:buChar char="à"/>
            </a:pPr>
            <a:r>
              <a:rPr lang="nb-NO" b="0" i="0" dirty="0"/>
              <a:t>«Det finnes ingen hindu, det finnes ingen muslim» </a:t>
            </a:r>
          </a:p>
          <a:p>
            <a:pPr>
              <a:lnSpc>
                <a:spcPct val="100000"/>
              </a:lnSpc>
              <a:buFont typeface="Wingdings" panose="05000000000000000000" pitchFamily="2" charset="2"/>
              <a:buChar char="à"/>
            </a:pPr>
            <a:endParaRPr lang="nb-NO" b="0" i="0" dirty="0"/>
          </a:p>
          <a:p>
            <a:pPr>
              <a:lnSpc>
                <a:spcPct val="100000"/>
              </a:lnSpc>
            </a:pPr>
            <a:r>
              <a:rPr lang="nb-NO" dirty="0"/>
              <a:t>A</a:t>
            </a:r>
            <a:r>
              <a:rPr lang="nb-NO" b="0" i="0" dirty="0">
                <a:effectLst/>
              </a:rPr>
              <a:t>lle religioner er ulike veier til det samme målet </a:t>
            </a:r>
            <a:r>
              <a:rPr lang="nb-NO" b="0" i="0" dirty="0">
                <a:effectLst/>
                <a:sym typeface="Wingdings" panose="05000000000000000000" pitchFamily="2" charset="2"/>
              </a:rPr>
              <a:t> </a:t>
            </a:r>
            <a:r>
              <a:rPr lang="nb-NO" b="0" i="0" dirty="0">
                <a:effectLst/>
              </a:rPr>
              <a:t> Bli et med Gud. </a:t>
            </a:r>
          </a:p>
          <a:p>
            <a:pPr>
              <a:lnSpc>
                <a:spcPct val="100000"/>
              </a:lnSpc>
            </a:pPr>
            <a:endParaRPr lang="nb-NO" dirty="0"/>
          </a:p>
          <a:p>
            <a:pPr>
              <a:lnSpc>
                <a:spcPct val="100000"/>
              </a:lnSpc>
            </a:pPr>
            <a:r>
              <a:rPr lang="nb-NO" b="0" i="0" dirty="0"/>
              <a:t> Guru </a:t>
            </a:r>
            <a:r>
              <a:rPr lang="nb-NO" b="0" i="0" dirty="0" err="1">
                <a:effectLst/>
              </a:rPr>
              <a:t>Nanak</a:t>
            </a:r>
            <a:r>
              <a:rPr lang="nb-NO" dirty="0"/>
              <a:t> </a:t>
            </a:r>
            <a:r>
              <a:rPr lang="nb-NO" b="0" i="0" dirty="0">
                <a:effectLst/>
              </a:rPr>
              <a:t>samlet disipler (</a:t>
            </a:r>
            <a:r>
              <a:rPr lang="nb-NO" b="0" i="1" dirty="0">
                <a:effectLst/>
              </a:rPr>
              <a:t>sikher</a:t>
            </a:r>
            <a:r>
              <a:rPr lang="nb-NO" b="0" i="0" dirty="0">
                <a:effectLst/>
              </a:rPr>
              <a:t>) rundt seg og var deres lærer (</a:t>
            </a:r>
            <a:r>
              <a:rPr lang="nb-NO" b="0" i="1" dirty="0">
                <a:effectLst/>
              </a:rPr>
              <a:t>guru</a:t>
            </a:r>
            <a:r>
              <a:rPr lang="nb-NO" b="0" i="0" dirty="0">
                <a:effectLst/>
              </a:rPr>
              <a:t>). </a:t>
            </a:r>
          </a:p>
          <a:p>
            <a:pPr>
              <a:lnSpc>
                <a:spcPct val="100000"/>
              </a:lnSpc>
            </a:pPr>
            <a:endParaRPr lang="nb-NO" dirty="0"/>
          </a:p>
          <a:p>
            <a:pPr>
              <a:lnSpc>
                <a:spcPct val="100000"/>
              </a:lnSpc>
            </a:pPr>
            <a:r>
              <a:rPr lang="nb-NO" dirty="0">
                <a:highlight>
                  <a:srgbClr val="FFFFFF"/>
                </a:highlight>
              </a:rPr>
              <a:t>L</a:t>
            </a:r>
            <a:r>
              <a:rPr lang="nb-NO" sz="2800" b="0" i="0" dirty="0">
                <a:effectLst/>
                <a:highlight>
                  <a:srgbClr val="FFFFFF"/>
                </a:highlight>
              </a:rPr>
              <a:t>a grunnlaget for en filosofi de påfølgende ni guruene videreutviklet. </a:t>
            </a:r>
          </a:p>
          <a:p>
            <a:pPr>
              <a:lnSpc>
                <a:spcPct val="100000"/>
              </a:lnSpc>
            </a:pPr>
            <a:endParaRPr lang="nb-NO" dirty="0"/>
          </a:p>
        </p:txBody>
      </p:sp>
      <p:pic>
        <p:nvPicPr>
          <p:cNvPr id="6" name="Picture 2" descr="99images - APK Downloader">
            <a:extLst>
              <a:ext uri="{FF2B5EF4-FFF2-40B4-BE49-F238E27FC236}">
                <a16:creationId xmlns:a16="http://schemas.microsoft.com/office/drawing/2014/main" id="{F73B971E-2267-8AEE-CE27-4FDD68791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4432" y="1547292"/>
            <a:ext cx="344773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124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F332CAED-A269-4B50-A952-260E3712529C}" vid="{C6E5C74C-4D79-4811-AD41-03C074970AC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a5a66368-d49e-4bf5-af9a-6ccbf48e6655}" enabled="0" method="" siteId="{a5a66368-d49e-4bf5-af9a-6ccbf48e6655}" removed="1"/>
</clbl:labelList>
</file>

<file path=docProps/app.xml><?xml version="1.0" encoding="utf-8"?>
<Properties xmlns="http://schemas.openxmlformats.org/officeDocument/2006/extended-properties" xmlns:vt="http://schemas.openxmlformats.org/officeDocument/2006/docPropsVTypes">
  <Template>blank</Template>
  <TotalTime>493</TotalTime>
  <Words>2882</Words>
  <Application>Microsoft Office PowerPoint</Application>
  <PresentationFormat>Widescreen</PresentationFormat>
  <Paragraphs>244</Paragraphs>
  <Slides>23</Slides>
  <Notes>19</Notes>
  <HiddenSlides>0</HiddenSlides>
  <MMClips>0</MMClips>
  <ScaleCrop>false</ScaleCrop>
  <HeadingPairs>
    <vt:vector size="6" baseType="variant">
      <vt:variant>
        <vt:lpstr>Brukte skrifter</vt:lpstr>
      </vt:variant>
      <vt:variant>
        <vt:i4>13</vt:i4>
      </vt:variant>
      <vt:variant>
        <vt:lpstr>Tema</vt:lpstr>
      </vt:variant>
      <vt:variant>
        <vt:i4>1</vt:i4>
      </vt:variant>
      <vt:variant>
        <vt:lpstr>Lysbildetitler</vt:lpstr>
      </vt:variant>
      <vt:variant>
        <vt:i4>23</vt:i4>
      </vt:variant>
    </vt:vector>
  </HeadingPairs>
  <TitlesOfParts>
    <vt:vector size="37" baseType="lpstr">
      <vt:lpstr>_PDMS_Saleem_QuranFont</vt:lpstr>
      <vt:lpstr>adobe-garamond-pro</vt:lpstr>
      <vt:lpstr>Aptos</vt:lpstr>
      <vt:lpstr>Arial</vt:lpstr>
      <vt:lpstr>Calibri</vt:lpstr>
      <vt:lpstr>Georgia</vt:lpstr>
      <vt:lpstr>Oslo Sans Office</vt:lpstr>
      <vt:lpstr>proxima-nova</vt:lpstr>
      <vt:lpstr>Satoshi</vt:lpstr>
      <vt:lpstr>Source Serif Pro</vt:lpstr>
      <vt:lpstr>Symbol</vt:lpstr>
      <vt:lpstr>Times New Roman</vt:lpstr>
      <vt:lpstr>Wingdings</vt:lpstr>
      <vt:lpstr>Office-tema</vt:lpstr>
      <vt:lpstr> </vt:lpstr>
      <vt:lpstr>Mål for timen:</vt:lpstr>
      <vt:lpstr>Kompetansemål </vt:lpstr>
      <vt:lpstr>Hvem er jeg?</vt:lpstr>
      <vt:lpstr>Gudssynet </vt:lpstr>
      <vt:lpstr>Mul Mantar</vt:lpstr>
      <vt:lpstr>De tre grunnpilarene</vt:lpstr>
      <vt:lpstr>Hvordan oppstod sikhismen?</vt:lpstr>
      <vt:lpstr>Guru Nanak Dev Ji </vt:lpstr>
      <vt:lpstr>De 10 guruene </vt:lpstr>
      <vt:lpstr>Guru Granth Sahib </vt:lpstr>
      <vt:lpstr>Historisk bakgrunn:  Motreaksjon på mogulriket</vt:lpstr>
      <vt:lpstr>Guru Arjan Dev Ji sin martyrdød</vt:lpstr>
      <vt:lpstr>PowerPoint-presentasjon</vt:lpstr>
      <vt:lpstr>Khalsa og de fem K-er </vt:lpstr>
      <vt:lpstr>PowerPoint-presentasjon</vt:lpstr>
      <vt:lpstr>Det gylne templet i Amritsar </vt:lpstr>
      <vt:lpstr>Anand Karaj  </vt:lpstr>
      <vt:lpstr>Turbanen</vt:lpstr>
      <vt:lpstr>Den norske turbandagen </vt:lpstr>
      <vt:lpstr>Sikher i Norge </vt:lpstr>
      <vt:lpstr>Referanser </vt:lpstr>
      <vt:lpstr>Oppgaver: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Amreen Kaur</dc:creator>
  <cp:lastModifiedBy>Amreen Kaur</cp:lastModifiedBy>
  <cp:revision>18</cp:revision>
  <dcterms:created xsi:type="dcterms:W3CDTF">2024-10-31T20:27:04Z</dcterms:created>
  <dcterms:modified xsi:type="dcterms:W3CDTF">2024-11-07T13:36:35Z</dcterms:modified>
</cp:coreProperties>
</file>